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5" r:id="rId2"/>
  </p:sldMasterIdLst>
  <p:notesMasterIdLst>
    <p:notesMasterId r:id="rId20"/>
  </p:notesMasterIdLst>
  <p:sldIdLst>
    <p:sldId id="256" r:id="rId3"/>
    <p:sldId id="257" r:id="rId4"/>
    <p:sldId id="258" r:id="rId5"/>
    <p:sldId id="277" r:id="rId6"/>
    <p:sldId id="275" r:id="rId7"/>
    <p:sldId id="274" r:id="rId8"/>
    <p:sldId id="286" r:id="rId9"/>
    <p:sldId id="295" r:id="rId10"/>
    <p:sldId id="288" r:id="rId11"/>
    <p:sldId id="289" r:id="rId12"/>
    <p:sldId id="290" r:id="rId13"/>
    <p:sldId id="291" r:id="rId14"/>
    <p:sldId id="292" r:id="rId15"/>
    <p:sldId id="293" r:id="rId16"/>
    <p:sldId id="294" r:id="rId17"/>
    <p:sldId id="285" r:id="rId18"/>
    <p:sldId id="279" r:id="rId19"/>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8" d="100"/>
          <a:sy n="78" d="100"/>
        </p:scale>
        <p:origin x="-600"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F49266A-6A4A-4BEA-A3A7-0D19B7207738}" type="datetimeFigureOut">
              <a:rPr lang="es-ES"/>
              <a:pPr>
                <a:defRPr/>
              </a:pPr>
              <a:t>18/02/2011</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ES"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B3A5546-5C3E-417F-B45B-372C2715AC93}"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Arial" charset="0"/>
      </a:defRPr>
    </a:lvl1pPr>
    <a:lvl2pPr marL="457200" algn="l" rtl="0" eaLnBrk="0" fontAlgn="base" hangingPunct="0">
      <a:spcBef>
        <a:spcPct val="30000"/>
      </a:spcBef>
      <a:spcAft>
        <a:spcPct val="0"/>
      </a:spcAft>
      <a:defRPr sz="1200" kern="1200">
        <a:solidFill>
          <a:schemeClr val="tx1"/>
        </a:solidFill>
        <a:latin typeface="+mn-lt"/>
        <a:ea typeface="+mn-ea"/>
        <a:cs typeface="Arial" charset="0"/>
      </a:defRPr>
    </a:lvl2pPr>
    <a:lvl3pPr marL="914400" algn="l" rtl="0" eaLnBrk="0" fontAlgn="base" hangingPunct="0">
      <a:spcBef>
        <a:spcPct val="30000"/>
      </a:spcBef>
      <a:spcAft>
        <a:spcPct val="0"/>
      </a:spcAft>
      <a:defRPr sz="1200" kern="1200">
        <a:solidFill>
          <a:schemeClr val="tx1"/>
        </a:solidFill>
        <a:latin typeface="+mn-lt"/>
        <a:ea typeface="+mn-ea"/>
        <a:cs typeface="Arial" charset="0"/>
      </a:defRPr>
    </a:lvl3pPr>
    <a:lvl4pPr marL="1371600" algn="l" rtl="0" eaLnBrk="0" fontAlgn="base" hangingPunct="0">
      <a:spcBef>
        <a:spcPct val="30000"/>
      </a:spcBef>
      <a:spcAft>
        <a:spcPct val="0"/>
      </a:spcAft>
      <a:defRPr sz="1200" kern="1200">
        <a:solidFill>
          <a:schemeClr val="tx1"/>
        </a:solidFill>
        <a:latin typeface="+mn-lt"/>
        <a:ea typeface="+mn-ea"/>
        <a:cs typeface="Arial" charset="0"/>
      </a:defRPr>
    </a:lvl4pPr>
    <a:lvl5pPr marL="1828800" algn="l" rtl="0" eaLnBrk="0" fontAlgn="base" hangingPunct="0">
      <a:spcBef>
        <a:spcPct val="30000"/>
      </a:spcBef>
      <a:spcAft>
        <a:spcPct val="0"/>
      </a:spcAft>
      <a:defRPr sz="1200" kern="1200">
        <a:solidFill>
          <a:schemeClr val="tx1"/>
        </a:solidFill>
        <a:latin typeface="+mn-lt"/>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Marcador de imagen de diapositiva"/>
          <p:cNvSpPr>
            <a:spLocks noGrp="1" noRot="1" noChangeAspect="1"/>
          </p:cNvSpPr>
          <p:nvPr>
            <p:ph type="sldImg"/>
          </p:nvPr>
        </p:nvSpPr>
        <p:spPr bwMode="auto">
          <a:noFill/>
          <a:ln>
            <a:solidFill>
              <a:srgbClr val="000000"/>
            </a:solidFill>
            <a:miter lim="800000"/>
            <a:headEnd/>
            <a:tailEnd/>
          </a:ln>
        </p:spPr>
      </p:sp>
      <p:sp>
        <p:nvSpPr>
          <p:cNvPr id="18434"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15363"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781DB19-FB1A-48B2-91AA-AAB318D1F5F5}" type="slidenum">
              <a:rPr lang="es-ES">
                <a:cs typeface="Arial" charset="0"/>
              </a:rPr>
              <a:pPr fontAlgn="base">
                <a:spcBef>
                  <a:spcPct val="0"/>
                </a:spcBef>
                <a:spcAft>
                  <a:spcPct val="0"/>
                </a:spcAft>
                <a:defRPr/>
              </a:pPr>
              <a:t>1</a:t>
            </a:fld>
            <a:endParaRPr lang="es-ES">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headEnd/>
            <a:tailEnd/>
          </a:ln>
        </p:spPr>
      </p:sp>
      <p:sp>
        <p:nvSpPr>
          <p:cNvPr id="47106"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ENTORNO VIRTUAL DE APRENDIZAJE</a:t>
            </a:r>
            <a:endParaRPr lang="es-E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1 Marcador de imagen de diapositiva"/>
          <p:cNvSpPr>
            <a:spLocks noGrp="1" noRot="1" noChangeAspect="1"/>
          </p:cNvSpPr>
          <p:nvPr>
            <p:ph type="sldImg"/>
          </p:nvPr>
        </p:nvSpPr>
        <p:spPr bwMode="auto">
          <a:noFill/>
          <a:ln>
            <a:solidFill>
              <a:srgbClr val="000000"/>
            </a:solidFill>
            <a:miter lim="800000"/>
            <a:headEnd/>
            <a:tailEnd/>
          </a:ln>
        </p:spPr>
      </p:sp>
      <p:sp>
        <p:nvSpPr>
          <p:cNvPr id="49154"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S" smtClean="0"/>
          </a:p>
        </p:txBody>
      </p:sp>
      <p:sp>
        <p:nvSpPr>
          <p:cNvPr id="4" name="3 Marcador de número de diapositiva"/>
          <p:cNvSpPr>
            <a:spLocks noGrp="1"/>
          </p:cNvSpPr>
          <p:nvPr>
            <p:ph type="sldNum" sz="quarter" idx="5"/>
          </p:nvPr>
        </p:nvSpPr>
        <p:spPr/>
        <p:txBody>
          <a:bodyPr/>
          <a:lstStyle/>
          <a:p>
            <a:pPr>
              <a:defRPr/>
            </a:pPr>
            <a:fld id="{FD208F47-BD3F-46FF-83E4-85C75A7CD7E5}" type="slidenum">
              <a:rPr lang="es-ES" smtClean="0"/>
              <a:pPr>
                <a:defRPr/>
              </a:pPr>
              <a:t>11</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headEnd/>
            <a:tailEnd/>
          </a:ln>
        </p:spPr>
      </p:sp>
      <p:sp>
        <p:nvSpPr>
          <p:cNvPr id="51202"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Casos: soc. científicas</a:t>
            </a:r>
            <a:endParaRPr lang="es-E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TextEdit="1"/>
          </p:cNvSpPr>
          <p:nvPr>
            <p:ph type="sldImg"/>
          </p:nvPr>
        </p:nvSpPr>
        <p:spPr bwMode="auto">
          <a:noFill/>
          <a:ln>
            <a:solidFill>
              <a:srgbClr val="000000"/>
            </a:solidFill>
            <a:miter lim="800000"/>
            <a:headEnd/>
            <a:tailEnd/>
          </a:ln>
        </p:spPr>
      </p:sp>
      <p:sp>
        <p:nvSpPr>
          <p:cNvPr id="53250"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Reconocimiento: posiblemente modalidad de publicación</a:t>
            </a:r>
            <a:endParaRPr lang="es-E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headEnd/>
            <a:tailEnd/>
          </a:ln>
        </p:spPr>
      </p:sp>
      <p:sp>
        <p:nvSpPr>
          <p:cNvPr id="55298"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ESTAN NEGOCIANDO PAQUETE DE LIBROS CON 1 EDITORIAL</a:t>
            </a:r>
          </a:p>
          <a:p>
            <a:r>
              <a:rPr lang="es-ES_tradnl" dirty="0" smtClean="0"/>
              <a:t>Desde casa desde el 21</a:t>
            </a:r>
            <a:endParaRPr lang="es-E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noChangeAspect="1" noTextEdit="1"/>
          </p:cNvSpPr>
          <p:nvPr>
            <p:ph type="sldImg"/>
          </p:nvPr>
        </p:nvSpPr>
        <p:spPr bwMode="auto">
          <a:noFill/>
          <a:ln>
            <a:solidFill>
              <a:srgbClr val="000000"/>
            </a:solidFill>
            <a:miter lim="800000"/>
            <a:headEnd/>
            <a:tailEnd/>
          </a:ln>
        </p:spPr>
      </p:sp>
      <p:sp>
        <p:nvSpPr>
          <p:cNvPr id="57346"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3 laboratorios</a:t>
            </a:r>
            <a:endParaRPr lang="es-E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1 Marcador de imagen de diapositiva"/>
          <p:cNvSpPr>
            <a:spLocks noGrp="1" noRot="1" noChangeAspect="1"/>
          </p:cNvSpPr>
          <p:nvPr>
            <p:ph type="sldImg"/>
          </p:nvPr>
        </p:nvSpPr>
        <p:spPr bwMode="auto">
          <a:noFill/>
          <a:ln>
            <a:solidFill>
              <a:srgbClr val="000000"/>
            </a:solidFill>
            <a:miter lim="800000"/>
            <a:headEnd/>
            <a:tailEnd/>
          </a:ln>
        </p:spPr>
      </p:sp>
      <p:sp>
        <p:nvSpPr>
          <p:cNvPr id="59394"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70659"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348B0F-9B10-488F-9AEA-852EB376F756}" type="slidenum">
              <a:rPr lang="es-ES">
                <a:cs typeface="Arial" charset="0"/>
              </a:rPr>
              <a:pPr fontAlgn="base">
                <a:spcBef>
                  <a:spcPct val="0"/>
                </a:spcBef>
                <a:spcAft>
                  <a:spcPct val="0"/>
                </a:spcAft>
                <a:defRPr/>
              </a:pPr>
              <a:t>16</a:t>
            </a:fld>
            <a:endParaRPr lang="es-ES">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1 Marcador de imagen de diapositiva"/>
          <p:cNvSpPr>
            <a:spLocks noGrp="1" noRot="1" noChangeAspect="1"/>
          </p:cNvSpPr>
          <p:nvPr>
            <p:ph type="sldImg"/>
          </p:nvPr>
        </p:nvSpPr>
        <p:spPr bwMode="auto">
          <a:noFill/>
          <a:ln>
            <a:solidFill>
              <a:srgbClr val="000000"/>
            </a:solidFill>
            <a:miter lim="800000"/>
            <a:headEnd/>
            <a:tailEnd/>
          </a:ln>
        </p:spPr>
      </p:sp>
      <p:sp>
        <p:nvSpPr>
          <p:cNvPr id="6144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72707"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EC47346-93ED-452E-960E-9AA0FDE3D1ED}" type="slidenum">
              <a:rPr lang="es-ES">
                <a:cs typeface="Arial" charset="0"/>
              </a:rPr>
              <a:pPr fontAlgn="base">
                <a:spcBef>
                  <a:spcPct val="0"/>
                </a:spcBef>
                <a:spcAft>
                  <a:spcPct val="0"/>
                </a:spcAft>
                <a:defRPr/>
              </a:pPr>
              <a:t>17</a:t>
            </a:fld>
            <a:endParaRPr lang="es-E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1 Marcador de imagen de diapositiva"/>
          <p:cNvSpPr>
            <a:spLocks noGrp="1" noRot="1" noChangeAspect="1"/>
          </p:cNvSpPr>
          <p:nvPr>
            <p:ph type="sldImg"/>
          </p:nvPr>
        </p:nvSpPr>
        <p:spPr bwMode="auto">
          <a:noFill/>
          <a:ln>
            <a:solidFill>
              <a:srgbClr val="000000"/>
            </a:solidFill>
            <a:miter lim="800000"/>
            <a:headEnd/>
            <a:tailEnd/>
          </a:ln>
        </p:spPr>
      </p:sp>
      <p:sp>
        <p:nvSpPr>
          <p:cNvPr id="204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25603"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2A418F-CCBA-4D60-B767-B24E5C9A4E47}" type="slidenum">
              <a:rPr lang="es-ES">
                <a:cs typeface="Arial" charset="0"/>
              </a:rPr>
              <a:pPr fontAlgn="base">
                <a:spcBef>
                  <a:spcPct val="0"/>
                </a:spcBef>
                <a:spcAft>
                  <a:spcPct val="0"/>
                </a:spcAft>
                <a:defRPr/>
              </a:pPr>
              <a:t>2</a:t>
            </a:fld>
            <a:endParaRPr lang="es-E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Marcador de imagen de diapositiva"/>
          <p:cNvSpPr>
            <a:spLocks noGrp="1" noRot="1" noChangeAspect="1"/>
          </p:cNvSpPr>
          <p:nvPr>
            <p:ph type="sldImg"/>
          </p:nvPr>
        </p:nvSpPr>
        <p:spPr bwMode="auto">
          <a:noFill/>
          <a:ln>
            <a:solidFill>
              <a:srgbClr val="000000"/>
            </a:solidFill>
            <a:miter lim="800000"/>
            <a:headEnd/>
            <a:tailEnd/>
          </a:ln>
        </p:spPr>
      </p:sp>
      <p:sp>
        <p:nvSpPr>
          <p:cNvPr id="2253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29699"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151524-E448-411E-83BA-4B1AE50DD06B}" type="slidenum">
              <a:rPr lang="es-ES">
                <a:cs typeface="Arial" charset="0"/>
              </a:rPr>
              <a:pPr fontAlgn="base">
                <a:spcBef>
                  <a:spcPct val="0"/>
                </a:spcBef>
                <a:spcAft>
                  <a:spcPct val="0"/>
                </a:spcAft>
                <a:defRPr/>
              </a:pPr>
              <a:t>3</a:t>
            </a:fld>
            <a:endParaRPr lang="es-ES">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1 Marcador de imagen de diapositiva"/>
          <p:cNvSpPr>
            <a:spLocks noGrp="1" noRot="1" noChangeAspect="1"/>
          </p:cNvSpPr>
          <p:nvPr>
            <p:ph type="sldImg"/>
          </p:nvPr>
        </p:nvSpPr>
        <p:spPr bwMode="auto">
          <a:noFill/>
          <a:ln>
            <a:solidFill>
              <a:srgbClr val="000000"/>
            </a:solidFill>
            <a:miter lim="800000"/>
            <a:headEnd/>
            <a:tailEnd/>
          </a:ln>
        </p:spPr>
      </p:sp>
      <p:sp>
        <p:nvSpPr>
          <p:cNvPr id="34818"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58371"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DCEE01-9D5E-45C0-9B9A-2A5C53C7FC1F}" type="slidenum">
              <a:rPr lang="es-ES">
                <a:cs typeface="Arial" charset="0"/>
              </a:rPr>
              <a:pPr fontAlgn="base">
                <a:spcBef>
                  <a:spcPct val="0"/>
                </a:spcBef>
                <a:spcAft>
                  <a:spcPct val="0"/>
                </a:spcAft>
                <a:defRPr/>
              </a:pPr>
              <a:t>4</a:t>
            </a:fld>
            <a:endParaRPr lang="es-ES">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1 Marcador de imagen de diapositiva"/>
          <p:cNvSpPr>
            <a:spLocks noGrp="1" noRot="1" noChangeAspect="1"/>
          </p:cNvSpPr>
          <p:nvPr>
            <p:ph type="sldImg"/>
          </p:nvPr>
        </p:nvSpPr>
        <p:spPr bwMode="auto">
          <a:noFill/>
          <a:ln>
            <a:solidFill>
              <a:srgbClr val="000000"/>
            </a:solidFill>
            <a:miter lim="800000"/>
            <a:headEnd/>
            <a:tailEnd/>
          </a:ln>
        </p:spPr>
      </p:sp>
      <p:sp>
        <p:nvSpPr>
          <p:cNvPr id="36866"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60419"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E64C52-3CE2-4E1F-BEAC-4A6CF2EF69DD}" type="slidenum">
              <a:rPr lang="es-ES">
                <a:cs typeface="Arial" charset="0"/>
              </a:rPr>
              <a:pPr fontAlgn="base">
                <a:spcBef>
                  <a:spcPct val="0"/>
                </a:spcBef>
                <a:spcAft>
                  <a:spcPct val="0"/>
                </a:spcAft>
                <a:defRPr/>
              </a:pPr>
              <a:t>5</a:t>
            </a:fld>
            <a:endParaRPr lang="es-ES">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1 Marcador de imagen de diapositiva"/>
          <p:cNvSpPr>
            <a:spLocks noGrp="1" noRot="1" noChangeAspect="1"/>
          </p:cNvSpPr>
          <p:nvPr>
            <p:ph type="sldImg"/>
          </p:nvPr>
        </p:nvSpPr>
        <p:spPr bwMode="auto">
          <a:noFill/>
          <a:ln>
            <a:solidFill>
              <a:srgbClr val="000000"/>
            </a:solidFill>
            <a:miter lim="800000"/>
            <a:headEnd/>
            <a:tailEnd/>
          </a:ln>
        </p:spPr>
      </p:sp>
      <p:sp>
        <p:nvSpPr>
          <p:cNvPr id="38914"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smtClean="0"/>
          </a:p>
        </p:txBody>
      </p:sp>
      <p:sp>
        <p:nvSpPr>
          <p:cNvPr id="62467"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D0358C-CA7E-465D-8379-85CE3345A05A}" type="slidenum">
              <a:rPr lang="es-ES">
                <a:cs typeface="Arial" charset="0"/>
              </a:rPr>
              <a:pPr fontAlgn="base">
                <a:spcBef>
                  <a:spcPct val="0"/>
                </a:spcBef>
                <a:spcAft>
                  <a:spcPct val="0"/>
                </a:spcAft>
                <a:defRPr/>
              </a:pPr>
              <a:t>6</a:t>
            </a:fld>
            <a:endParaRPr lang="es-ES">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noFill/>
          <a:ln>
            <a:solidFill>
              <a:srgbClr val="000000"/>
            </a:solidFill>
            <a:miter lim="800000"/>
            <a:headEnd/>
            <a:tailEnd/>
          </a:ln>
        </p:spPr>
      </p:sp>
      <p:sp>
        <p:nvSpPr>
          <p:cNvPr id="40962"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Consolidaci´n de FOSA</a:t>
            </a:r>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Itinerarios: acciones por módulos en distintos años, para completar un plan personal de FC</a:t>
            </a:r>
          </a:p>
          <a:p>
            <a:r>
              <a:rPr lang="es-ES_tradnl" smtClean="0"/>
              <a:t>Guias. Homogemeizar titulos, materias y horas ajustándolo a perfiles de puesto de trabajo</a:t>
            </a:r>
            <a:endParaRPr 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noFill/>
          <a:ln>
            <a:solidFill>
              <a:srgbClr val="000000"/>
            </a:solidFill>
            <a:miter lim="800000"/>
            <a:headEnd/>
            <a:tailEnd/>
          </a:ln>
        </p:spPr>
      </p:sp>
      <p:sp>
        <p:nvSpPr>
          <p:cNvPr id="45058" name="Rectangle 3"/>
          <p:cNvSpPr>
            <a:spLocks noGrp="1"/>
          </p:cNvSpPr>
          <p:nvPr>
            <p:ph type="body" idx="1"/>
          </p:nvPr>
        </p:nvSpPr>
        <p:spPr bwMode="auto">
          <a:noFill/>
        </p:spPr>
        <p:txBody>
          <a:bodyPr wrap="square" numCol="1" anchor="t" anchorCtr="0" compatLnSpc="1">
            <a:prstTxWarp prst="textNoShape">
              <a:avLst/>
            </a:prstTxWarp>
          </a:bodyPr>
          <a:lstStyle/>
          <a:p>
            <a:r>
              <a:rPr lang="es-ES_tradnl" smtClean="0"/>
              <a:t>El colectivo con &gt; plazas LE</a:t>
            </a:r>
          </a:p>
          <a:p>
            <a:r>
              <a:rPr lang="es-ES_tradnl" smtClean="0"/>
              <a:t>No &gt; nº de acciones</a:t>
            </a:r>
          </a:p>
          <a:p>
            <a:r>
              <a:rPr lang="es-ES_tradnl" smtClean="0"/>
              <a:t>f. específica. Clinico-asistencial lo + demandado</a:t>
            </a:r>
          </a:p>
          <a:p>
            <a:r>
              <a:rPr lang="es-ES_tradnl" smtClean="0"/>
              <a:t>f. Trasversal: lo más demandado la informática</a:t>
            </a:r>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es-ES" sz="2400">
              <a:latin typeface="Times New Roman" pitchFamily="18" charset="0"/>
            </a:endParaRPr>
          </a:p>
        </p:txBody>
      </p:sp>
      <p:sp>
        <p:nvSpPr>
          <p:cNvPr id="83970" name="Rectangle 2"/>
          <p:cNvSpPr>
            <a:spLocks noGrp="1" noChangeArrowheads="1"/>
          </p:cNvSpPr>
          <p:nvPr>
            <p:ph type="ctrTitle"/>
          </p:nvPr>
        </p:nvSpPr>
        <p:spPr>
          <a:xfrm>
            <a:off x="685800" y="990600"/>
            <a:ext cx="7772400" cy="1371600"/>
          </a:xfrm>
        </p:spPr>
        <p:txBody>
          <a:bodyPr/>
          <a:lstStyle>
            <a:lvl1pPr>
              <a:defRPr sz="4000"/>
            </a:lvl1pPr>
          </a:lstStyle>
          <a:p>
            <a:r>
              <a:rPr lang="es-ES"/>
              <a:t>Haga clic para cambiar el estilo de título	</a:t>
            </a:r>
          </a:p>
        </p:txBody>
      </p:sp>
      <p:sp>
        <p:nvSpPr>
          <p:cNvPr id="83971"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es-ES"/>
              <a:t>Haga clic para modificar el estilo de subtítulo del patrón</a:t>
            </a:r>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fld id="{3E5CD71E-9AA8-4275-BC84-17821FFA8CF7}" type="datetimeFigureOut">
              <a:rPr lang="es-ES"/>
              <a:pPr>
                <a:defRPr/>
              </a:pPr>
              <a:t>18/02/2011</a:t>
            </a:fld>
            <a:endParaRPr lang="es-ES"/>
          </a:p>
        </p:txBody>
      </p:sp>
      <p:sp>
        <p:nvSpPr>
          <p:cNvPr id="6" name="Rectangle 5"/>
          <p:cNvSpPr>
            <a:spLocks noGrp="1" noChangeArrowheads="1"/>
          </p:cNvSpPr>
          <p:nvPr>
            <p:ph type="ftr" sz="quarter" idx="11"/>
          </p:nvPr>
        </p:nvSpPr>
        <p:spPr>
          <a:xfrm>
            <a:off x="3124200" y="6248400"/>
            <a:ext cx="2895600" cy="457200"/>
          </a:xfrm>
        </p:spPr>
        <p:txBody>
          <a:bodyPr/>
          <a:lstStyle>
            <a:lvl1pPr>
              <a:defRPr/>
            </a:lvl1pPr>
          </a:lstStyle>
          <a:p>
            <a:pPr>
              <a:defRPr/>
            </a:pPr>
            <a:endParaRPr lang="es-ES"/>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71193F46-CFE4-4801-8806-1706B3490A6C}"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6"/>
          <p:cNvSpPr>
            <a:spLocks noGrp="1" noChangeArrowheads="1"/>
          </p:cNvSpPr>
          <p:nvPr>
            <p:ph type="dt" sz="half" idx="10"/>
          </p:nvPr>
        </p:nvSpPr>
        <p:spPr>
          <a:ln/>
        </p:spPr>
        <p:txBody>
          <a:bodyPr/>
          <a:lstStyle>
            <a:lvl1pPr>
              <a:defRPr/>
            </a:lvl1pPr>
          </a:lstStyle>
          <a:p>
            <a:pPr>
              <a:defRPr/>
            </a:pPr>
            <a:fld id="{0744310D-5906-4B12-AB6E-9E927C4EE19E}" type="datetimeFigureOut">
              <a:rPr lang="es-ES"/>
              <a:pPr>
                <a:defRPr/>
              </a:pPr>
              <a:t>18/02/2011</a:t>
            </a:fld>
            <a:endParaRPr lang="es-ES"/>
          </a:p>
        </p:txBody>
      </p:sp>
      <p:sp>
        <p:nvSpPr>
          <p:cNvPr id="5" name="Rectangle 7"/>
          <p:cNvSpPr>
            <a:spLocks noGrp="1" noChangeArrowheads="1"/>
          </p:cNvSpPr>
          <p:nvPr>
            <p:ph type="ftr" sz="quarter" idx="11"/>
          </p:nvPr>
        </p:nvSpPr>
        <p:spPr>
          <a:ln/>
        </p:spPr>
        <p:txBody>
          <a:bodyPr/>
          <a:lstStyle>
            <a:lvl1pPr>
              <a:defRPr/>
            </a:lvl1pPr>
          </a:lstStyle>
          <a:p>
            <a:pPr>
              <a:defRPr/>
            </a:pPr>
            <a:endParaRPr lang="es-ES"/>
          </a:p>
        </p:txBody>
      </p:sp>
      <p:sp>
        <p:nvSpPr>
          <p:cNvPr id="6" name="Rectangle 8"/>
          <p:cNvSpPr>
            <a:spLocks noGrp="1" noChangeArrowheads="1"/>
          </p:cNvSpPr>
          <p:nvPr>
            <p:ph type="sldNum" sz="quarter" idx="12"/>
          </p:nvPr>
        </p:nvSpPr>
        <p:spPr>
          <a:ln/>
        </p:spPr>
        <p:txBody>
          <a:bodyPr/>
          <a:lstStyle>
            <a:lvl1pPr>
              <a:defRPr/>
            </a:lvl1pPr>
          </a:lstStyle>
          <a:p>
            <a:pPr>
              <a:defRPr/>
            </a:pPr>
            <a:fld id="{EAA3E4F9-8998-44FE-A185-736460B83177}"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73838" y="304800"/>
            <a:ext cx="2001837" cy="5715000"/>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566738" y="304800"/>
            <a:ext cx="5854700" cy="57150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6"/>
          <p:cNvSpPr>
            <a:spLocks noGrp="1" noChangeArrowheads="1"/>
          </p:cNvSpPr>
          <p:nvPr>
            <p:ph type="dt" sz="half" idx="10"/>
          </p:nvPr>
        </p:nvSpPr>
        <p:spPr>
          <a:ln/>
        </p:spPr>
        <p:txBody>
          <a:bodyPr/>
          <a:lstStyle>
            <a:lvl1pPr>
              <a:defRPr/>
            </a:lvl1pPr>
          </a:lstStyle>
          <a:p>
            <a:pPr>
              <a:defRPr/>
            </a:pPr>
            <a:fld id="{05720DD1-6671-46DF-8315-5532E2CEDC0C}" type="datetimeFigureOut">
              <a:rPr lang="es-ES"/>
              <a:pPr>
                <a:defRPr/>
              </a:pPr>
              <a:t>18/02/2011</a:t>
            </a:fld>
            <a:endParaRPr lang="es-ES"/>
          </a:p>
        </p:txBody>
      </p:sp>
      <p:sp>
        <p:nvSpPr>
          <p:cNvPr id="5" name="Rectangle 7"/>
          <p:cNvSpPr>
            <a:spLocks noGrp="1" noChangeArrowheads="1"/>
          </p:cNvSpPr>
          <p:nvPr>
            <p:ph type="ftr" sz="quarter" idx="11"/>
          </p:nvPr>
        </p:nvSpPr>
        <p:spPr>
          <a:ln/>
        </p:spPr>
        <p:txBody>
          <a:bodyPr/>
          <a:lstStyle>
            <a:lvl1pPr>
              <a:defRPr/>
            </a:lvl1pPr>
          </a:lstStyle>
          <a:p>
            <a:pPr>
              <a:defRPr/>
            </a:pPr>
            <a:endParaRPr lang="es-ES"/>
          </a:p>
        </p:txBody>
      </p:sp>
      <p:sp>
        <p:nvSpPr>
          <p:cNvPr id="6" name="Rectangle 8"/>
          <p:cNvSpPr>
            <a:spLocks noGrp="1" noChangeArrowheads="1"/>
          </p:cNvSpPr>
          <p:nvPr>
            <p:ph type="sldNum" sz="quarter" idx="12"/>
          </p:nvPr>
        </p:nvSpPr>
        <p:spPr>
          <a:ln/>
        </p:spPr>
        <p:txBody>
          <a:bodyPr/>
          <a:lstStyle>
            <a:lvl1pPr>
              <a:defRPr/>
            </a:lvl1pPr>
          </a:lstStyle>
          <a:p>
            <a:pPr>
              <a:defRPr/>
            </a:pPr>
            <a:fld id="{37DB1C8F-7B32-4AF2-AB38-BDB697D88C09}"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13 Rectángulo redondeado"/>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10 Rectángulo redondeado"/>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1 Título"/>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6" name="3 Marcador de fecha"/>
          <p:cNvSpPr>
            <a:spLocks noGrp="1"/>
          </p:cNvSpPr>
          <p:nvPr>
            <p:ph type="dt" sz="half" idx="10"/>
          </p:nvPr>
        </p:nvSpPr>
        <p:spPr/>
        <p:txBody>
          <a:bodyPr/>
          <a:lstStyle>
            <a:lvl1pPr>
              <a:defRPr/>
            </a:lvl1pPr>
            <a:extLst/>
          </a:lstStyle>
          <a:p>
            <a:pPr>
              <a:defRPr/>
            </a:pPr>
            <a:fld id="{6E027B8B-EAD9-4E3C-B594-6776FE7B4130}" type="datetimeFigureOut">
              <a:rPr lang="es-ES"/>
              <a:pPr>
                <a:defRPr/>
              </a:pPr>
              <a:t>18/02/2011</a:t>
            </a:fld>
            <a:endParaRPr lang="es-ES"/>
          </a:p>
        </p:txBody>
      </p:sp>
      <p:sp>
        <p:nvSpPr>
          <p:cNvPr id="7" name="4 Marcador de pie de página"/>
          <p:cNvSpPr>
            <a:spLocks noGrp="1"/>
          </p:cNvSpPr>
          <p:nvPr>
            <p:ph type="ftr" sz="quarter" idx="11"/>
          </p:nvPr>
        </p:nvSpPr>
        <p:spPr/>
        <p:txBody>
          <a:bodyPr/>
          <a:lstStyle>
            <a:lvl1pPr>
              <a:defRPr/>
            </a:lvl1pPr>
            <a:extLst/>
          </a:lstStyle>
          <a:p>
            <a:pPr>
              <a:defRPr/>
            </a:pPr>
            <a:endParaRPr lang="es-ES"/>
          </a:p>
        </p:txBody>
      </p:sp>
      <p:sp>
        <p:nvSpPr>
          <p:cNvPr id="8" name="5 Marcador de número de diapositiva"/>
          <p:cNvSpPr>
            <a:spLocks noGrp="1"/>
          </p:cNvSpPr>
          <p:nvPr>
            <p:ph type="sldNum" sz="quarter" idx="12"/>
          </p:nvPr>
        </p:nvSpPr>
        <p:spPr/>
        <p:txBody>
          <a:bodyPr/>
          <a:lstStyle>
            <a:lvl1pPr>
              <a:defRPr/>
            </a:lvl1pPr>
            <a:extLst/>
          </a:lstStyle>
          <a:p>
            <a:pPr>
              <a:defRPr/>
            </a:pPr>
            <a:fld id="{A3E04367-3475-40A8-9703-014B8FDC8E88}"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6 Rectángulo redondeado"/>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1 Marcador de fecha"/>
          <p:cNvSpPr>
            <a:spLocks noGrp="1"/>
          </p:cNvSpPr>
          <p:nvPr>
            <p:ph type="dt" sz="half" idx="10"/>
          </p:nvPr>
        </p:nvSpPr>
        <p:spPr/>
        <p:txBody>
          <a:bodyPr/>
          <a:lstStyle>
            <a:lvl1pPr>
              <a:defRPr/>
            </a:lvl1pPr>
            <a:extLst/>
          </a:lstStyle>
          <a:p>
            <a:pPr>
              <a:defRPr/>
            </a:pPr>
            <a:fld id="{BBD8A592-2052-4C6E-834D-2B1A4660EBE3}" type="datetimeFigureOut">
              <a:rPr lang="es-ES"/>
              <a:pPr>
                <a:defRPr/>
              </a:pPr>
              <a:t>18/02/2011</a:t>
            </a:fld>
            <a:endParaRPr lang="es-ES"/>
          </a:p>
        </p:txBody>
      </p:sp>
      <p:sp>
        <p:nvSpPr>
          <p:cNvPr id="4" name="2 Marcador de pie de página"/>
          <p:cNvSpPr>
            <a:spLocks noGrp="1"/>
          </p:cNvSpPr>
          <p:nvPr>
            <p:ph type="ftr" sz="quarter" idx="11"/>
          </p:nvPr>
        </p:nvSpPr>
        <p:spPr/>
        <p:txBody>
          <a:bodyPr/>
          <a:lstStyle>
            <a:lvl1pPr>
              <a:defRPr/>
            </a:lvl1pPr>
            <a:extLst/>
          </a:lstStyle>
          <a:p>
            <a:pPr>
              <a:defRPr/>
            </a:pPr>
            <a:endParaRPr lang="es-ES"/>
          </a:p>
        </p:txBody>
      </p:sp>
      <p:sp>
        <p:nvSpPr>
          <p:cNvPr id="5" name="3 Marcador de número de diapositiva"/>
          <p:cNvSpPr>
            <a:spLocks noGrp="1"/>
          </p:cNvSpPr>
          <p:nvPr>
            <p:ph type="sldNum" sz="quarter" idx="12"/>
          </p:nvPr>
        </p:nvSpPr>
        <p:spPr/>
        <p:txBody>
          <a:bodyPr/>
          <a:lstStyle>
            <a:lvl1pPr>
              <a:defRPr/>
            </a:lvl1pPr>
            <a:extLst/>
          </a:lstStyle>
          <a:p>
            <a:pPr>
              <a:defRPr/>
            </a:pPr>
            <a:fld id="{C15DF3DA-C677-45F6-8DFA-ABA5174C1463}"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Rectangle 6"/>
          <p:cNvSpPr>
            <a:spLocks noGrp="1" noChangeArrowheads="1"/>
          </p:cNvSpPr>
          <p:nvPr>
            <p:ph type="dt" sz="half" idx="10"/>
          </p:nvPr>
        </p:nvSpPr>
        <p:spPr>
          <a:ln/>
        </p:spPr>
        <p:txBody>
          <a:bodyPr/>
          <a:lstStyle>
            <a:lvl1pPr>
              <a:defRPr/>
            </a:lvl1pPr>
          </a:lstStyle>
          <a:p>
            <a:pPr>
              <a:defRPr/>
            </a:pPr>
            <a:fld id="{B6B4C59C-41E1-4B3D-A034-1E0352547012}" type="datetimeFigureOut">
              <a:rPr lang="es-ES"/>
              <a:pPr>
                <a:defRPr/>
              </a:pPr>
              <a:t>18/02/2011</a:t>
            </a:fld>
            <a:endParaRPr lang="es-ES"/>
          </a:p>
        </p:txBody>
      </p:sp>
      <p:sp>
        <p:nvSpPr>
          <p:cNvPr id="5" name="Rectangle 7"/>
          <p:cNvSpPr>
            <a:spLocks noGrp="1" noChangeArrowheads="1"/>
          </p:cNvSpPr>
          <p:nvPr>
            <p:ph type="ftr" sz="quarter" idx="11"/>
          </p:nvPr>
        </p:nvSpPr>
        <p:spPr>
          <a:ln/>
        </p:spPr>
        <p:txBody>
          <a:bodyPr/>
          <a:lstStyle>
            <a:lvl1pPr>
              <a:defRPr/>
            </a:lvl1pPr>
          </a:lstStyle>
          <a:p>
            <a:pPr>
              <a:defRPr/>
            </a:pPr>
            <a:endParaRPr lang="es-ES"/>
          </a:p>
        </p:txBody>
      </p:sp>
      <p:sp>
        <p:nvSpPr>
          <p:cNvPr id="6" name="Rectangle 8"/>
          <p:cNvSpPr>
            <a:spLocks noGrp="1" noChangeArrowheads="1"/>
          </p:cNvSpPr>
          <p:nvPr>
            <p:ph type="sldNum" sz="quarter" idx="12"/>
          </p:nvPr>
        </p:nvSpPr>
        <p:spPr>
          <a:ln/>
        </p:spPr>
        <p:txBody>
          <a:bodyPr/>
          <a:lstStyle>
            <a:lvl1pPr>
              <a:defRPr/>
            </a:lvl1pPr>
          </a:lstStyle>
          <a:p>
            <a:pPr>
              <a:defRPr/>
            </a:pPr>
            <a:fld id="{902EC68D-E3F0-43E1-AB0F-6A8A38B3477F}"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6"/>
          <p:cNvSpPr>
            <a:spLocks noGrp="1" noChangeArrowheads="1"/>
          </p:cNvSpPr>
          <p:nvPr>
            <p:ph type="dt" sz="half" idx="10"/>
          </p:nvPr>
        </p:nvSpPr>
        <p:spPr>
          <a:ln/>
        </p:spPr>
        <p:txBody>
          <a:bodyPr/>
          <a:lstStyle>
            <a:lvl1pPr>
              <a:defRPr/>
            </a:lvl1pPr>
          </a:lstStyle>
          <a:p>
            <a:pPr>
              <a:defRPr/>
            </a:pPr>
            <a:fld id="{5A9F24D3-67E8-417F-835C-AF1498147700}" type="datetimeFigureOut">
              <a:rPr lang="es-ES"/>
              <a:pPr>
                <a:defRPr/>
              </a:pPr>
              <a:t>18/02/2011</a:t>
            </a:fld>
            <a:endParaRPr lang="es-ES"/>
          </a:p>
        </p:txBody>
      </p:sp>
      <p:sp>
        <p:nvSpPr>
          <p:cNvPr id="5" name="Rectangle 7"/>
          <p:cNvSpPr>
            <a:spLocks noGrp="1" noChangeArrowheads="1"/>
          </p:cNvSpPr>
          <p:nvPr>
            <p:ph type="ftr" sz="quarter" idx="11"/>
          </p:nvPr>
        </p:nvSpPr>
        <p:spPr>
          <a:ln/>
        </p:spPr>
        <p:txBody>
          <a:bodyPr/>
          <a:lstStyle>
            <a:lvl1pPr>
              <a:defRPr/>
            </a:lvl1pPr>
          </a:lstStyle>
          <a:p>
            <a:pPr>
              <a:defRPr/>
            </a:pPr>
            <a:endParaRPr lang="es-ES"/>
          </a:p>
        </p:txBody>
      </p:sp>
      <p:sp>
        <p:nvSpPr>
          <p:cNvPr id="6" name="Rectangle 8"/>
          <p:cNvSpPr>
            <a:spLocks noGrp="1" noChangeArrowheads="1"/>
          </p:cNvSpPr>
          <p:nvPr>
            <p:ph type="sldNum" sz="quarter" idx="12"/>
          </p:nvPr>
        </p:nvSpPr>
        <p:spPr>
          <a:ln/>
        </p:spPr>
        <p:txBody>
          <a:bodyPr/>
          <a:lstStyle>
            <a:lvl1pPr>
              <a:defRPr/>
            </a:lvl1pPr>
          </a:lstStyle>
          <a:p>
            <a:pPr>
              <a:defRPr/>
            </a:pPr>
            <a:fld id="{0FA0E3A8-883D-42C3-BC24-DC98F34290C3}"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Rectangle 6"/>
          <p:cNvSpPr>
            <a:spLocks noGrp="1" noChangeArrowheads="1"/>
          </p:cNvSpPr>
          <p:nvPr>
            <p:ph type="dt" sz="half" idx="10"/>
          </p:nvPr>
        </p:nvSpPr>
        <p:spPr>
          <a:ln/>
        </p:spPr>
        <p:txBody>
          <a:bodyPr/>
          <a:lstStyle>
            <a:lvl1pPr>
              <a:defRPr/>
            </a:lvl1pPr>
          </a:lstStyle>
          <a:p>
            <a:pPr>
              <a:defRPr/>
            </a:pPr>
            <a:fld id="{FAFF66C3-AAAD-4B2D-9BD0-439A0D24B1F6}" type="datetimeFigureOut">
              <a:rPr lang="es-ES"/>
              <a:pPr>
                <a:defRPr/>
              </a:pPr>
              <a:t>18/02/2011</a:t>
            </a:fld>
            <a:endParaRPr lang="es-ES"/>
          </a:p>
        </p:txBody>
      </p:sp>
      <p:sp>
        <p:nvSpPr>
          <p:cNvPr id="6" name="Rectangle 7"/>
          <p:cNvSpPr>
            <a:spLocks noGrp="1" noChangeArrowheads="1"/>
          </p:cNvSpPr>
          <p:nvPr>
            <p:ph type="ftr" sz="quarter" idx="11"/>
          </p:nvPr>
        </p:nvSpPr>
        <p:spPr>
          <a:ln/>
        </p:spPr>
        <p:txBody>
          <a:bodyPr/>
          <a:lstStyle>
            <a:lvl1pPr>
              <a:defRPr/>
            </a:lvl1pPr>
          </a:lstStyle>
          <a:p>
            <a:pPr>
              <a:defRPr/>
            </a:pPr>
            <a:endParaRPr lang="es-ES"/>
          </a:p>
        </p:txBody>
      </p:sp>
      <p:sp>
        <p:nvSpPr>
          <p:cNvPr id="7" name="Rectangle 8"/>
          <p:cNvSpPr>
            <a:spLocks noGrp="1" noChangeArrowheads="1"/>
          </p:cNvSpPr>
          <p:nvPr>
            <p:ph type="sldNum" sz="quarter" idx="12"/>
          </p:nvPr>
        </p:nvSpPr>
        <p:spPr>
          <a:ln/>
        </p:spPr>
        <p:txBody>
          <a:bodyPr/>
          <a:lstStyle>
            <a:lvl1pPr>
              <a:defRPr/>
            </a:lvl1pPr>
          </a:lstStyle>
          <a:p>
            <a:pPr>
              <a:defRPr/>
            </a:pPr>
            <a:fld id="{4D52D1AE-2D8C-4ED5-A478-3354D4D17954}"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Rectangle 6"/>
          <p:cNvSpPr>
            <a:spLocks noGrp="1" noChangeArrowheads="1"/>
          </p:cNvSpPr>
          <p:nvPr>
            <p:ph type="dt" sz="half" idx="10"/>
          </p:nvPr>
        </p:nvSpPr>
        <p:spPr>
          <a:ln/>
        </p:spPr>
        <p:txBody>
          <a:bodyPr/>
          <a:lstStyle>
            <a:lvl1pPr>
              <a:defRPr/>
            </a:lvl1pPr>
          </a:lstStyle>
          <a:p>
            <a:pPr>
              <a:defRPr/>
            </a:pPr>
            <a:fld id="{4FC7A1DA-AD89-474D-BB07-93C426B74F7A}" type="datetimeFigureOut">
              <a:rPr lang="es-ES"/>
              <a:pPr>
                <a:defRPr/>
              </a:pPr>
              <a:t>18/02/2011</a:t>
            </a:fld>
            <a:endParaRPr lang="es-ES"/>
          </a:p>
        </p:txBody>
      </p:sp>
      <p:sp>
        <p:nvSpPr>
          <p:cNvPr id="8" name="Rectangle 7"/>
          <p:cNvSpPr>
            <a:spLocks noGrp="1" noChangeArrowheads="1"/>
          </p:cNvSpPr>
          <p:nvPr>
            <p:ph type="ftr" sz="quarter" idx="11"/>
          </p:nvPr>
        </p:nvSpPr>
        <p:spPr>
          <a:ln/>
        </p:spPr>
        <p:txBody>
          <a:bodyPr/>
          <a:lstStyle>
            <a:lvl1pPr>
              <a:defRPr/>
            </a:lvl1pPr>
          </a:lstStyle>
          <a:p>
            <a:pPr>
              <a:defRPr/>
            </a:pPr>
            <a:endParaRPr lang="es-ES"/>
          </a:p>
        </p:txBody>
      </p:sp>
      <p:sp>
        <p:nvSpPr>
          <p:cNvPr id="9" name="Rectangle 8"/>
          <p:cNvSpPr>
            <a:spLocks noGrp="1" noChangeArrowheads="1"/>
          </p:cNvSpPr>
          <p:nvPr>
            <p:ph type="sldNum" sz="quarter" idx="12"/>
          </p:nvPr>
        </p:nvSpPr>
        <p:spPr>
          <a:ln/>
        </p:spPr>
        <p:txBody>
          <a:bodyPr/>
          <a:lstStyle>
            <a:lvl1pPr>
              <a:defRPr/>
            </a:lvl1pPr>
          </a:lstStyle>
          <a:p>
            <a:pPr>
              <a:defRPr/>
            </a:pPr>
            <a:fld id="{F8127F69-FB02-4A42-A785-90A8FB8D9E35}"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Rectangle 6"/>
          <p:cNvSpPr>
            <a:spLocks noGrp="1" noChangeArrowheads="1"/>
          </p:cNvSpPr>
          <p:nvPr>
            <p:ph type="dt" sz="half" idx="10"/>
          </p:nvPr>
        </p:nvSpPr>
        <p:spPr>
          <a:ln/>
        </p:spPr>
        <p:txBody>
          <a:bodyPr/>
          <a:lstStyle>
            <a:lvl1pPr>
              <a:defRPr/>
            </a:lvl1pPr>
          </a:lstStyle>
          <a:p>
            <a:pPr>
              <a:defRPr/>
            </a:pPr>
            <a:fld id="{F4C12FC9-442B-435C-B76A-B781E25CA7F9}" type="datetimeFigureOut">
              <a:rPr lang="es-ES"/>
              <a:pPr>
                <a:defRPr/>
              </a:pPr>
              <a:t>18/02/2011</a:t>
            </a:fld>
            <a:endParaRPr lang="es-ES"/>
          </a:p>
        </p:txBody>
      </p:sp>
      <p:sp>
        <p:nvSpPr>
          <p:cNvPr id="4" name="Rectangle 7"/>
          <p:cNvSpPr>
            <a:spLocks noGrp="1" noChangeArrowheads="1"/>
          </p:cNvSpPr>
          <p:nvPr>
            <p:ph type="ftr" sz="quarter" idx="11"/>
          </p:nvPr>
        </p:nvSpPr>
        <p:spPr>
          <a:ln/>
        </p:spPr>
        <p:txBody>
          <a:bodyPr/>
          <a:lstStyle>
            <a:lvl1pPr>
              <a:defRPr/>
            </a:lvl1pPr>
          </a:lstStyle>
          <a:p>
            <a:pPr>
              <a:defRPr/>
            </a:pPr>
            <a:endParaRPr lang="es-ES"/>
          </a:p>
        </p:txBody>
      </p:sp>
      <p:sp>
        <p:nvSpPr>
          <p:cNvPr id="5" name="Rectangle 8"/>
          <p:cNvSpPr>
            <a:spLocks noGrp="1" noChangeArrowheads="1"/>
          </p:cNvSpPr>
          <p:nvPr>
            <p:ph type="sldNum" sz="quarter" idx="12"/>
          </p:nvPr>
        </p:nvSpPr>
        <p:spPr>
          <a:ln/>
        </p:spPr>
        <p:txBody>
          <a:bodyPr/>
          <a:lstStyle>
            <a:lvl1pPr>
              <a:defRPr/>
            </a:lvl1pPr>
          </a:lstStyle>
          <a:p>
            <a:pPr>
              <a:defRPr/>
            </a:pPr>
            <a:fld id="{81004A66-F5DC-471E-B689-06C16AFC2822}"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758DAB66-4E0A-44C5-B244-5B21F3A9DAB8}" type="datetimeFigureOut">
              <a:rPr lang="es-ES"/>
              <a:pPr>
                <a:defRPr/>
              </a:pPr>
              <a:t>18/02/2011</a:t>
            </a:fld>
            <a:endParaRPr lang="es-ES"/>
          </a:p>
        </p:txBody>
      </p:sp>
      <p:sp>
        <p:nvSpPr>
          <p:cNvPr id="3" name="Rectangle 7"/>
          <p:cNvSpPr>
            <a:spLocks noGrp="1" noChangeArrowheads="1"/>
          </p:cNvSpPr>
          <p:nvPr>
            <p:ph type="ftr" sz="quarter" idx="11"/>
          </p:nvPr>
        </p:nvSpPr>
        <p:spPr>
          <a:ln/>
        </p:spPr>
        <p:txBody>
          <a:bodyPr/>
          <a:lstStyle>
            <a:lvl1pPr>
              <a:defRPr/>
            </a:lvl1pPr>
          </a:lstStyle>
          <a:p>
            <a:pPr>
              <a:defRPr/>
            </a:pPr>
            <a:endParaRPr lang="es-ES"/>
          </a:p>
        </p:txBody>
      </p:sp>
      <p:sp>
        <p:nvSpPr>
          <p:cNvPr id="4" name="Rectangle 8"/>
          <p:cNvSpPr>
            <a:spLocks noGrp="1" noChangeArrowheads="1"/>
          </p:cNvSpPr>
          <p:nvPr>
            <p:ph type="sldNum" sz="quarter" idx="12"/>
          </p:nvPr>
        </p:nvSpPr>
        <p:spPr>
          <a:ln/>
        </p:spPr>
        <p:txBody>
          <a:bodyPr/>
          <a:lstStyle>
            <a:lvl1pPr>
              <a:defRPr/>
            </a:lvl1pPr>
          </a:lstStyle>
          <a:p>
            <a:pPr>
              <a:defRPr/>
            </a:pPr>
            <a:fld id="{C9F59AAA-351E-4462-8BAF-776BBBC196BF}"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lstStyle>
            <a:lvl1pPr algn="l">
              <a:defRPr sz="2000" b="1"/>
            </a:lvl1pPr>
          </a:lstStyle>
          <a:p>
            <a:r>
              <a:rPr lang="es-ES"/>
              <a:t>Haga clic para modificar el estilo de título del patrón</a:t>
            </a:r>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6"/>
          <p:cNvSpPr>
            <a:spLocks noGrp="1" noChangeArrowheads="1"/>
          </p:cNvSpPr>
          <p:nvPr>
            <p:ph type="dt" sz="half" idx="10"/>
          </p:nvPr>
        </p:nvSpPr>
        <p:spPr>
          <a:ln/>
        </p:spPr>
        <p:txBody>
          <a:bodyPr/>
          <a:lstStyle>
            <a:lvl1pPr>
              <a:defRPr/>
            </a:lvl1pPr>
          </a:lstStyle>
          <a:p>
            <a:pPr>
              <a:defRPr/>
            </a:pPr>
            <a:fld id="{89621B1A-7334-4627-9F1E-8303E2091A8F}" type="datetimeFigureOut">
              <a:rPr lang="es-ES"/>
              <a:pPr>
                <a:defRPr/>
              </a:pPr>
              <a:t>18/02/2011</a:t>
            </a:fld>
            <a:endParaRPr lang="es-ES"/>
          </a:p>
        </p:txBody>
      </p:sp>
      <p:sp>
        <p:nvSpPr>
          <p:cNvPr id="6" name="Rectangle 7"/>
          <p:cNvSpPr>
            <a:spLocks noGrp="1" noChangeArrowheads="1"/>
          </p:cNvSpPr>
          <p:nvPr>
            <p:ph type="ftr" sz="quarter" idx="11"/>
          </p:nvPr>
        </p:nvSpPr>
        <p:spPr>
          <a:ln/>
        </p:spPr>
        <p:txBody>
          <a:bodyPr/>
          <a:lstStyle>
            <a:lvl1pPr>
              <a:defRPr/>
            </a:lvl1pPr>
          </a:lstStyle>
          <a:p>
            <a:pPr>
              <a:defRPr/>
            </a:pPr>
            <a:endParaRPr lang="es-ES"/>
          </a:p>
        </p:txBody>
      </p:sp>
      <p:sp>
        <p:nvSpPr>
          <p:cNvPr id="7" name="Rectangle 8"/>
          <p:cNvSpPr>
            <a:spLocks noGrp="1" noChangeArrowheads="1"/>
          </p:cNvSpPr>
          <p:nvPr>
            <p:ph type="sldNum" sz="quarter" idx="12"/>
          </p:nvPr>
        </p:nvSpPr>
        <p:spPr>
          <a:ln/>
        </p:spPr>
        <p:txBody>
          <a:bodyPr/>
          <a:lstStyle>
            <a:lvl1pPr>
              <a:defRPr/>
            </a:lvl1pPr>
          </a:lstStyle>
          <a:p>
            <a:pPr>
              <a:defRPr/>
            </a:pPr>
            <a:fld id="{A3B2CBF6-B726-4A5A-902C-606AAD8770FB}"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lstStyle>
            <a:lvl1pPr algn="l">
              <a:defRPr sz="2000" b="1"/>
            </a:lvl1pPr>
          </a:lstStyle>
          <a:p>
            <a:r>
              <a:rPr lang="es-ES"/>
              <a:t>Haga clic para modificar el estilo de título del patrón</a:t>
            </a:r>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6"/>
          <p:cNvSpPr>
            <a:spLocks noGrp="1" noChangeArrowheads="1"/>
          </p:cNvSpPr>
          <p:nvPr>
            <p:ph type="dt" sz="half" idx="10"/>
          </p:nvPr>
        </p:nvSpPr>
        <p:spPr>
          <a:ln/>
        </p:spPr>
        <p:txBody>
          <a:bodyPr/>
          <a:lstStyle>
            <a:lvl1pPr>
              <a:defRPr/>
            </a:lvl1pPr>
          </a:lstStyle>
          <a:p>
            <a:pPr>
              <a:defRPr/>
            </a:pPr>
            <a:fld id="{8D9CA682-9C70-424D-9917-532D067F2577}" type="datetimeFigureOut">
              <a:rPr lang="es-ES"/>
              <a:pPr>
                <a:defRPr/>
              </a:pPr>
              <a:t>18/02/2011</a:t>
            </a:fld>
            <a:endParaRPr lang="es-ES"/>
          </a:p>
        </p:txBody>
      </p:sp>
      <p:sp>
        <p:nvSpPr>
          <p:cNvPr id="6" name="Rectangle 7"/>
          <p:cNvSpPr>
            <a:spLocks noGrp="1" noChangeArrowheads="1"/>
          </p:cNvSpPr>
          <p:nvPr>
            <p:ph type="ftr" sz="quarter" idx="11"/>
          </p:nvPr>
        </p:nvSpPr>
        <p:spPr>
          <a:ln/>
        </p:spPr>
        <p:txBody>
          <a:bodyPr/>
          <a:lstStyle>
            <a:lvl1pPr>
              <a:defRPr/>
            </a:lvl1pPr>
          </a:lstStyle>
          <a:p>
            <a:pPr>
              <a:defRPr/>
            </a:pPr>
            <a:endParaRPr lang="es-ES"/>
          </a:p>
        </p:txBody>
      </p:sp>
      <p:sp>
        <p:nvSpPr>
          <p:cNvPr id="7" name="Rectangle 8"/>
          <p:cNvSpPr>
            <a:spLocks noGrp="1" noChangeArrowheads="1"/>
          </p:cNvSpPr>
          <p:nvPr>
            <p:ph type="sldNum" sz="quarter" idx="12"/>
          </p:nvPr>
        </p:nvSpPr>
        <p:spPr>
          <a:ln/>
        </p:spPr>
        <p:txBody>
          <a:bodyPr/>
          <a:lstStyle>
            <a:lvl1pPr>
              <a:defRPr/>
            </a:lvl1pPr>
          </a:lstStyle>
          <a:p>
            <a:pPr>
              <a:defRPr/>
            </a:pPr>
            <a:fld id="{2F43A544-706A-4730-BDC8-05B9495BE649}"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566738" y="1752600"/>
            <a:ext cx="80010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82948" name="AutoShape 4"/>
          <p:cNvSpPr>
            <a:spLocks noChangeArrowheads="1"/>
          </p:cNvSpPr>
          <p:nvPr/>
        </p:nvSpPr>
        <p:spPr bwMode="auto">
          <a:xfrm>
            <a:off x="609600" y="1566863"/>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defRPr/>
            </a:pPr>
            <a:endParaRPr lang="es-ES" sz="2400">
              <a:latin typeface="Times New Roman" pitchFamily="18" charset="0"/>
            </a:endParaRPr>
          </a:p>
        </p:txBody>
      </p:sp>
      <p:sp>
        <p:nvSpPr>
          <p:cNvPr id="8294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a:defRPr/>
            </a:pPr>
            <a:endParaRPr lang="es-ES"/>
          </a:p>
        </p:txBody>
      </p:sp>
      <p:sp>
        <p:nvSpPr>
          <p:cNvPr id="82950"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mn-lt"/>
              </a:defRPr>
            </a:lvl1pPr>
          </a:lstStyle>
          <a:p>
            <a:pPr>
              <a:defRPr/>
            </a:pPr>
            <a:fld id="{155D837B-CF5A-4DC4-8490-D1B76E694DF6}" type="datetimeFigureOut">
              <a:rPr lang="es-ES"/>
              <a:pPr>
                <a:defRPr/>
              </a:pPr>
              <a:t>18/02/2011</a:t>
            </a:fld>
            <a:endParaRPr lang="es-ES"/>
          </a:p>
        </p:txBody>
      </p:sp>
      <p:sp>
        <p:nvSpPr>
          <p:cNvPr id="82951"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mn-lt"/>
              </a:defRPr>
            </a:lvl1pPr>
          </a:lstStyle>
          <a:p>
            <a:pPr>
              <a:defRPr/>
            </a:pPr>
            <a:endParaRPr lang="es-ES"/>
          </a:p>
        </p:txBody>
      </p:sp>
      <p:sp>
        <p:nvSpPr>
          <p:cNvPr id="82952"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mn-lt"/>
              </a:defRPr>
            </a:lvl1pPr>
          </a:lstStyle>
          <a:p>
            <a:pPr>
              <a:defRPr/>
            </a:pPr>
            <a:fld id="{300D9304-A43E-47E3-A73A-DC9632DA4DE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09" r:id="rId1"/>
    <p:sldLayoutId id="2147483708" r:id="rId2"/>
    <p:sldLayoutId id="2147483707" r:id="rId3"/>
    <p:sldLayoutId id="2147483706" r:id="rId4"/>
    <p:sldLayoutId id="2147483705" r:id="rId5"/>
    <p:sldLayoutId id="2147483704" r:id="rId6"/>
    <p:sldLayoutId id="2147483703" r:id="rId7"/>
    <p:sldLayoutId id="2147483702" r:id="rId8"/>
    <p:sldLayoutId id="2147483701" r:id="rId9"/>
    <p:sldLayoutId id="2147483700" r:id="rId10"/>
    <p:sldLayoutId id="2147483699" r:id="rId11"/>
  </p:sldLayoutIdLst>
  <p:timing>
    <p:tnLst>
      <p:par>
        <p:cTn id="1" dur="indefinite" restart="never" nodeType="tmRoot"/>
      </p:par>
    </p:tnLst>
  </p:timing>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cs typeface="Arial" charset="0"/>
        </a:defRPr>
      </a:lvl2pPr>
      <a:lvl3pPr algn="l" rtl="0" eaLnBrk="0" fontAlgn="base" hangingPunct="0">
        <a:spcBef>
          <a:spcPct val="0"/>
        </a:spcBef>
        <a:spcAft>
          <a:spcPct val="0"/>
        </a:spcAft>
        <a:defRPr sz="3800">
          <a:solidFill>
            <a:schemeClr val="tx2"/>
          </a:solidFill>
          <a:latin typeface="Verdana" pitchFamily="34" charset="0"/>
          <a:cs typeface="Arial" charset="0"/>
        </a:defRPr>
      </a:lvl3pPr>
      <a:lvl4pPr algn="l" rtl="0" eaLnBrk="0" fontAlgn="base" hangingPunct="0">
        <a:spcBef>
          <a:spcPct val="0"/>
        </a:spcBef>
        <a:spcAft>
          <a:spcPct val="0"/>
        </a:spcAft>
        <a:defRPr sz="3800">
          <a:solidFill>
            <a:schemeClr val="tx2"/>
          </a:solidFill>
          <a:latin typeface="Verdana" pitchFamily="34" charset="0"/>
          <a:cs typeface="Arial" charset="0"/>
        </a:defRPr>
      </a:lvl4pPr>
      <a:lvl5pPr algn="l" rtl="0" eaLnBrk="0" fontAlgn="base" hangingPunct="0">
        <a:spcBef>
          <a:spcPct val="0"/>
        </a:spcBef>
        <a:spcAft>
          <a:spcPct val="0"/>
        </a:spcAft>
        <a:defRPr sz="3800">
          <a:solidFill>
            <a:schemeClr val="tx2"/>
          </a:solidFill>
          <a:latin typeface="Verdana" pitchFamily="34" charset="0"/>
          <a:cs typeface="Arial" charset="0"/>
        </a:defRPr>
      </a:lvl5pPr>
      <a:lvl6pPr marL="457200" algn="l" rtl="0" fontAlgn="base">
        <a:spcBef>
          <a:spcPct val="0"/>
        </a:spcBef>
        <a:spcAft>
          <a:spcPct val="0"/>
        </a:spcAft>
        <a:defRPr sz="3800">
          <a:solidFill>
            <a:schemeClr val="tx2"/>
          </a:solidFill>
          <a:latin typeface="Verdana" pitchFamily="34" charset="0"/>
          <a:cs typeface="Arial" charset="0"/>
        </a:defRPr>
      </a:lvl6pPr>
      <a:lvl7pPr marL="914400" algn="l" rtl="0" fontAlgn="base">
        <a:spcBef>
          <a:spcPct val="0"/>
        </a:spcBef>
        <a:spcAft>
          <a:spcPct val="0"/>
        </a:spcAft>
        <a:defRPr sz="3800">
          <a:solidFill>
            <a:schemeClr val="tx2"/>
          </a:solidFill>
          <a:latin typeface="Verdana" pitchFamily="34" charset="0"/>
          <a:cs typeface="Arial" charset="0"/>
        </a:defRPr>
      </a:lvl7pPr>
      <a:lvl8pPr marL="1371600" algn="l" rtl="0" fontAlgn="base">
        <a:spcBef>
          <a:spcPct val="0"/>
        </a:spcBef>
        <a:spcAft>
          <a:spcPct val="0"/>
        </a:spcAft>
        <a:defRPr sz="3800">
          <a:solidFill>
            <a:schemeClr val="tx2"/>
          </a:solidFill>
          <a:latin typeface="Verdana" pitchFamily="34" charset="0"/>
          <a:cs typeface="Arial" charset="0"/>
        </a:defRPr>
      </a:lvl8pPr>
      <a:lvl9pPr marL="1828800" algn="l" rtl="0" fontAlgn="base">
        <a:spcBef>
          <a:spcPct val="0"/>
        </a:spcBef>
        <a:spcAft>
          <a:spcPct val="0"/>
        </a:spcAft>
        <a:defRPr sz="3800">
          <a:solidFill>
            <a:schemeClr val="tx2"/>
          </a:solidFill>
          <a:latin typeface="Verdana" pitchFamily="34" charset="0"/>
          <a:cs typeface="Arial"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2600">
          <a:solidFill>
            <a:schemeClr val="tx1"/>
          </a:solidFill>
          <a:latin typeface="+mn-lt"/>
          <a:cs typeface="+mn-cs"/>
        </a:defRPr>
      </a:lvl2pPr>
      <a:lvl3pPr marL="1304925" indent="-395288" algn="l" rtl="0" eaLnBrk="0" fontAlgn="base" hangingPunct="0">
        <a:spcBef>
          <a:spcPct val="20000"/>
        </a:spcBef>
        <a:spcAft>
          <a:spcPct val="0"/>
        </a:spcAft>
        <a:buClr>
          <a:schemeClr val="accent2"/>
        </a:buClr>
        <a:buFont typeface="Wingdings" pitchFamily="2" charset="2"/>
        <a:buChar char="o"/>
        <a:defRPr sz="2300">
          <a:solidFill>
            <a:schemeClr val="tx1"/>
          </a:solidFill>
          <a:latin typeface="+mn-lt"/>
          <a:cs typeface="+mn-cs"/>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cs typeface="+mn-cs"/>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12 Marcador de título"/>
          <p:cNvSpPr>
            <a:spLocks noGrp="1"/>
          </p:cNvSpPr>
          <p:nvPr>
            <p:ph type="title"/>
          </p:nvPr>
        </p:nvSpPr>
        <p:spPr>
          <a:xfrm>
            <a:off x="503238" y="4986338"/>
            <a:ext cx="8183562" cy="1050925"/>
          </a:xfrm>
          <a:prstGeom prst="rect">
            <a:avLst/>
          </a:prstGeom>
        </p:spPr>
        <p:txBody>
          <a:bodyPr vert="horz" anchor="b">
            <a:normAutofit/>
          </a:bodyPr>
          <a:lstStyle>
            <a:extLst/>
          </a:lstStyle>
          <a:p>
            <a:r>
              <a:rPr lang="es-ES" smtClean="0"/>
              <a:t>Haga clic para modificar el estilo de título del patrón</a:t>
            </a:r>
            <a:endParaRPr lang="en-US"/>
          </a:p>
        </p:txBody>
      </p:sp>
      <p:sp>
        <p:nvSpPr>
          <p:cNvPr id="13315" name="3 Marcador de texto"/>
          <p:cNvSpPr>
            <a:spLocks noGrp="1"/>
          </p:cNvSpPr>
          <p:nvPr>
            <p:ph type="body" idx="1"/>
          </p:nvPr>
        </p:nvSpPr>
        <p:spPr bwMode="auto">
          <a:xfrm>
            <a:off x="503238" y="530225"/>
            <a:ext cx="8183562" cy="4187825"/>
          </a:xfrm>
          <a:prstGeom prst="rect">
            <a:avLst/>
          </a:prstGeom>
          <a:noFill/>
          <a:ln w="9525">
            <a:noFill/>
            <a:miter lim="800000"/>
            <a:headEnd/>
            <a:tailEnd/>
          </a:ln>
        </p:spPr>
        <p:txBody>
          <a:bodyPr vert="horz" wrap="square" lIns="182880" tIns="9144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1" name="1 Marcador de fecha"/>
          <p:cNvSpPr>
            <a:spLocks noGrp="1"/>
          </p:cNvSpPr>
          <p:nvPr>
            <p:ph type="dt" sz="half" idx="2"/>
          </p:nvPr>
        </p:nvSpPr>
        <p:spPr>
          <a:xfrm>
            <a:off x="3776663" y="6111875"/>
            <a:ext cx="2286000" cy="365125"/>
          </a:xfrm>
          <a:prstGeom prst="rect">
            <a:avLst/>
          </a:prstGeom>
        </p:spPr>
        <p:txBody>
          <a:bodyPr vert="horz" anchor="b"/>
          <a:lstStyle>
            <a:lvl1pPr algn="r" fontAlgn="auto">
              <a:spcBef>
                <a:spcPts val="0"/>
              </a:spcBef>
              <a:spcAft>
                <a:spcPts val="0"/>
              </a:spcAft>
              <a:defRPr sz="1000">
                <a:solidFill>
                  <a:schemeClr val="bg2">
                    <a:shade val="50000"/>
                  </a:schemeClr>
                </a:solidFill>
                <a:latin typeface="+mn-lt"/>
                <a:cs typeface="+mn-cs"/>
              </a:defRPr>
            </a:lvl1pPr>
            <a:extLst/>
          </a:lstStyle>
          <a:p>
            <a:pPr>
              <a:defRPr/>
            </a:pPr>
            <a:fld id="{E8CACC41-6D15-4E85-9BBD-39B894A865FD}" type="datetimeFigureOut">
              <a:rPr lang="es-ES"/>
              <a:pPr>
                <a:defRPr/>
              </a:pPr>
              <a:t>18/02/2011</a:t>
            </a:fld>
            <a:endParaRPr lang="es-ES"/>
          </a:p>
        </p:txBody>
      </p:sp>
      <p:sp>
        <p:nvSpPr>
          <p:cNvPr id="12" name="2 Marcador de pie de página"/>
          <p:cNvSpPr>
            <a:spLocks noGrp="1"/>
          </p:cNvSpPr>
          <p:nvPr>
            <p:ph type="ftr" sz="quarter" idx="3"/>
          </p:nvPr>
        </p:nvSpPr>
        <p:spPr>
          <a:xfrm>
            <a:off x="6062663" y="6111875"/>
            <a:ext cx="2286000" cy="365125"/>
          </a:xfrm>
          <a:prstGeom prst="rect">
            <a:avLst/>
          </a:prstGeom>
        </p:spPr>
        <p:txBody>
          <a:bodyPr vert="horz" anchor="b"/>
          <a:lstStyle>
            <a:lvl1pPr fontAlgn="auto">
              <a:spcBef>
                <a:spcPts val="0"/>
              </a:spcBef>
              <a:spcAft>
                <a:spcPts val="0"/>
              </a:spcAft>
              <a:defRPr sz="1000">
                <a:solidFill>
                  <a:schemeClr val="bg2">
                    <a:shade val="50000"/>
                  </a:schemeClr>
                </a:solidFill>
                <a:latin typeface="+mn-lt"/>
                <a:cs typeface="+mn-cs"/>
              </a:defRPr>
            </a:lvl1pPr>
            <a:extLst/>
          </a:lstStyle>
          <a:p>
            <a:pPr>
              <a:defRPr/>
            </a:pPr>
            <a:endParaRPr lang="es-ES"/>
          </a:p>
        </p:txBody>
      </p:sp>
      <p:sp>
        <p:nvSpPr>
          <p:cNvPr id="14" name="3 Marcador de número de diapositiva"/>
          <p:cNvSpPr>
            <a:spLocks noGrp="1"/>
          </p:cNvSpPr>
          <p:nvPr>
            <p:ph type="sldNum" sz="quarter" idx="4"/>
          </p:nvPr>
        </p:nvSpPr>
        <p:spPr>
          <a:xfrm>
            <a:off x="8348663" y="6111875"/>
            <a:ext cx="457200" cy="365125"/>
          </a:xfrm>
          <a:prstGeom prst="rect">
            <a:avLst/>
          </a:prstGeom>
        </p:spPr>
        <p:txBody>
          <a:bodyPr vert="horz" anchor="b"/>
          <a:lstStyle>
            <a:lvl1pPr algn="r" fontAlgn="auto">
              <a:spcBef>
                <a:spcPts val="0"/>
              </a:spcBef>
              <a:spcAft>
                <a:spcPts val="0"/>
              </a:spcAft>
              <a:defRPr sz="1000">
                <a:solidFill>
                  <a:schemeClr val="bg2">
                    <a:shade val="50000"/>
                  </a:schemeClr>
                </a:solidFill>
                <a:latin typeface="+mn-lt"/>
                <a:cs typeface="+mn-cs"/>
              </a:defRPr>
            </a:lvl1pPr>
            <a:extLst/>
          </a:lstStyle>
          <a:p>
            <a:pPr>
              <a:defRPr/>
            </a:pPr>
            <a:fld id="{86FDADF3-E39F-436B-A8D4-6C7EBF7077F9}"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Lst>
  <p:txStyles>
    <p:titleStyle>
      <a:lvl1pPr algn="l" rtl="0" eaLnBrk="0" fontAlgn="base" hangingPunct="0">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Arial" charset="0"/>
          <a:ea typeface="+mj-ea"/>
          <a:cs typeface="+mj-cs"/>
        </a:defRPr>
      </a:lvl1pPr>
      <a:lvl2pPr algn="l" rtl="0" eaLnBrk="0" fontAlgn="base" hangingPunct="0">
        <a:spcBef>
          <a:spcPct val="0"/>
        </a:spcBef>
        <a:spcAft>
          <a:spcPct val="0"/>
        </a:spcAft>
        <a:defRPr sz="3600" b="1">
          <a:solidFill>
            <a:srgbClr val="FF8D3E"/>
          </a:solidFill>
          <a:latin typeface="Arial" charset="0"/>
        </a:defRPr>
      </a:lvl2pPr>
      <a:lvl3pPr algn="l" rtl="0" eaLnBrk="0" fontAlgn="base" hangingPunct="0">
        <a:spcBef>
          <a:spcPct val="0"/>
        </a:spcBef>
        <a:spcAft>
          <a:spcPct val="0"/>
        </a:spcAft>
        <a:defRPr sz="3600" b="1">
          <a:solidFill>
            <a:srgbClr val="FF8D3E"/>
          </a:solidFill>
          <a:latin typeface="Arial" charset="0"/>
        </a:defRPr>
      </a:lvl3pPr>
      <a:lvl4pPr algn="l" rtl="0" eaLnBrk="0" fontAlgn="base" hangingPunct="0">
        <a:spcBef>
          <a:spcPct val="0"/>
        </a:spcBef>
        <a:spcAft>
          <a:spcPct val="0"/>
        </a:spcAft>
        <a:defRPr sz="3600" b="1">
          <a:solidFill>
            <a:srgbClr val="FF8D3E"/>
          </a:solidFill>
          <a:latin typeface="Arial" charset="0"/>
        </a:defRPr>
      </a:lvl4pPr>
      <a:lvl5pPr algn="l" rtl="0" eaLnBrk="0" fontAlgn="base" hangingPunct="0">
        <a:spcBef>
          <a:spcPct val="0"/>
        </a:spcBef>
        <a:spcAft>
          <a:spcPct val="0"/>
        </a:spcAft>
        <a:defRPr sz="3600" b="1">
          <a:solidFill>
            <a:srgbClr val="FF8D3E"/>
          </a:solidFill>
          <a:latin typeface="Arial" charset="0"/>
        </a:defRPr>
      </a:lvl5pPr>
      <a:lvl6pPr marL="457200" algn="l" rtl="0" fontAlgn="base">
        <a:spcBef>
          <a:spcPct val="0"/>
        </a:spcBef>
        <a:spcAft>
          <a:spcPct val="0"/>
        </a:spcAft>
        <a:defRPr sz="3600" b="1">
          <a:solidFill>
            <a:srgbClr val="FF8D3E"/>
          </a:solidFill>
          <a:latin typeface="Verdana" pitchFamily="34" charset="0"/>
        </a:defRPr>
      </a:lvl6pPr>
      <a:lvl7pPr marL="914400" algn="l" rtl="0" fontAlgn="base">
        <a:spcBef>
          <a:spcPct val="0"/>
        </a:spcBef>
        <a:spcAft>
          <a:spcPct val="0"/>
        </a:spcAft>
        <a:defRPr sz="3600" b="1">
          <a:solidFill>
            <a:srgbClr val="FF8D3E"/>
          </a:solidFill>
          <a:latin typeface="Verdana" pitchFamily="34" charset="0"/>
        </a:defRPr>
      </a:lvl7pPr>
      <a:lvl8pPr marL="1371600" algn="l" rtl="0" fontAlgn="base">
        <a:spcBef>
          <a:spcPct val="0"/>
        </a:spcBef>
        <a:spcAft>
          <a:spcPct val="0"/>
        </a:spcAft>
        <a:defRPr sz="3600" b="1">
          <a:solidFill>
            <a:srgbClr val="FF8D3E"/>
          </a:solidFill>
          <a:latin typeface="Verdana" pitchFamily="34" charset="0"/>
        </a:defRPr>
      </a:lvl8pPr>
      <a:lvl9pPr marL="1828800" algn="l" rtl="0" fontAlgn="base">
        <a:spcBef>
          <a:spcPct val="0"/>
        </a:spcBef>
        <a:spcAft>
          <a:spcPct val="0"/>
        </a:spcAft>
        <a:defRPr sz="3600" b="1">
          <a:solidFill>
            <a:srgbClr val="FF8D3E"/>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Arial" charset="0"/>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34" charset="0"/>
        <a:buChar char="◦"/>
        <a:defRPr sz="2400" kern="1200">
          <a:solidFill>
            <a:schemeClr val="tx1"/>
          </a:solidFill>
          <a:latin typeface="Arial" charset="0"/>
          <a:ea typeface="+mn-ea"/>
          <a:cs typeface="+mn-cs"/>
        </a:defRPr>
      </a:lvl2pPr>
      <a:lvl3pPr marL="785813" indent="-182563" algn="l" rtl="0" eaLnBrk="0" fontAlgn="base" hangingPunct="0">
        <a:spcBef>
          <a:spcPts val="250"/>
        </a:spcBef>
        <a:spcAft>
          <a:spcPct val="0"/>
        </a:spcAft>
        <a:buClr>
          <a:srgbClr val="ED3742"/>
        </a:buClr>
        <a:buSzPct val="100000"/>
        <a:buFont typeface="Wingdings 2" pitchFamily="18" charset="2"/>
        <a:buChar char=""/>
        <a:defRPr sz="2200" kern="1200">
          <a:solidFill>
            <a:schemeClr val="tx1"/>
          </a:solidFill>
          <a:latin typeface="Arial" charset="0"/>
          <a:ea typeface="+mn-ea"/>
          <a:cs typeface="+mn-cs"/>
        </a:defRPr>
      </a:lvl3pPr>
      <a:lvl4pPr marL="1023938" indent="-182563" algn="l" rtl="0" eaLnBrk="0" fontAlgn="base" hangingPunct="0">
        <a:spcBef>
          <a:spcPts val="225"/>
        </a:spcBef>
        <a:spcAft>
          <a:spcPct val="0"/>
        </a:spcAft>
        <a:buClr>
          <a:srgbClr val="ED3742"/>
        </a:buClr>
        <a:buSzPct val="112000"/>
        <a:buFont typeface="Verdana" pitchFamily="34" charset="0"/>
        <a:buChar char="◦"/>
        <a:defRPr sz="1900" kern="1200">
          <a:solidFill>
            <a:schemeClr val="tx1"/>
          </a:solidFill>
          <a:latin typeface="Arial" charset="0"/>
          <a:ea typeface="+mn-ea"/>
          <a:cs typeface="+mn-cs"/>
        </a:defRPr>
      </a:lvl4pPr>
      <a:lvl5pPr marL="1279525" indent="-182563" algn="l" rtl="0" eaLnBrk="0" fontAlgn="base" hangingPunct="0">
        <a:spcBef>
          <a:spcPts val="250"/>
        </a:spcBef>
        <a:spcAft>
          <a:spcPct val="0"/>
        </a:spcAft>
        <a:buClr>
          <a:srgbClr val="4A85BF"/>
        </a:buClr>
        <a:buSzPct val="100000"/>
        <a:buFont typeface="Wingdings 2" pitchFamily="18" charset="2"/>
        <a:buChar char=""/>
        <a:defRPr kern="1200">
          <a:solidFill>
            <a:schemeClr val="tx1"/>
          </a:solidFill>
          <a:latin typeface="Arial" charset="0"/>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sanidad.jcyl.es/sanidad/cm"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722313" y="1820863"/>
            <a:ext cx="7772400" cy="1828800"/>
          </a:xfrm>
        </p:spPr>
        <p:txBody>
          <a:bodyPr lIns="45720" rIns="45720">
            <a:normAutofit fontScale="90000"/>
          </a:bodyPr>
          <a:lstStyle/>
          <a:p>
            <a:pPr algn="just" eaLnBrk="1" hangingPunct="1">
              <a:defRPr/>
            </a:pPr>
            <a:r>
              <a:rPr lang="es-ES" sz="4500">
                <a:effectLst>
                  <a:outerShdw blurRad="38100" dist="38100" dir="2700000" algn="tl">
                    <a:srgbClr val="C0C0C0"/>
                  </a:outerShdw>
                </a:effectLst>
              </a:rPr>
              <a:t>Plan Estratégico de Formación Continuada en Castilla y León 2009-2011</a:t>
            </a:r>
          </a:p>
        </p:txBody>
      </p:sp>
      <p:sp>
        <p:nvSpPr>
          <p:cNvPr id="17410" name="2 Subtítulo"/>
          <p:cNvSpPr>
            <a:spLocks noGrp="1"/>
          </p:cNvSpPr>
          <p:nvPr>
            <p:ph type="subTitle" idx="4294967295"/>
          </p:nvPr>
        </p:nvSpPr>
        <p:spPr>
          <a:xfrm>
            <a:off x="781050" y="4967288"/>
            <a:ext cx="7599363" cy="931862"/>
          </a:xfrm>
        </p:spPr>
        <p:txBody>
          <a:bodyPr lIns="182880" tIns="0"/>
          <a:lstStyle/>
          <a:p>
            <a:pPr marL="36513" indent="0" algn="r" eaLnBrk="1" hangingPunct="1">
              <a:spcBef>
                <a:spcPct val="0"/>
              </a:spcBef>
              <a:buFont typeface="Wingdings" pitchFamily="2" charset="2"/>
              <a:buNone/>
            </a:pPr>
            <a:r>
              <a:rPr lang="es-ES" sz="2000" dirty="0" smtClean="0">
                <a:solidFill>
                  <a:srgbClr val="79766F"/>
                </a:solidFill>
              </a:rPr>
              <a:t>Ignacio </a:t>
            </a:r>
            <a:r>
              <a:rPr lang="es-ES" sz="2000" dirty="0" err="1" smtClean="0">
                <a:solidFill>
                  <a:srgbClr val="79766F"/>
                </a:solidFill>
              </a:rPr>
              <a:t>Alvarez</a:t>
            </a:r>
            <a:r>
              <a:rPr lang="es-ES" sz="2000" dirty="0" smtClean="0">
                <a:solidFill>
                  <a:srgbClr val="79766F"/>
                </a:solidFill>
              </a:rPr>
              <a:t> </a:t>
            </a:r>
            <a:r>
              <a:rPr lang="es-ES" sz="2000" dirty="0" err="1" smtClean="0">
                <a:solidFill>
                  <a:srgbClr val="79766F"/>
                </a:solidFill>
              </a:rPr>
              <a:t>Alvarez</a:t>
            </a:r>
            <a:endParaRPr lang="es-ES" sz="2000" dirty="0" smtClean="0">
              <a:solidFill>
                <a:srgbClr val="79766F"/>
              </a:solidFill>
            </a:endParaRPr>
          </a:p>
          <a:p>
            <a:pPr marL="36513" indent="0" algn="r" eaLnBrk="1" hangingPunct="1">
              <a:spcBef>
                <a:spcPct val="0"/>
              </a:spcBef>
              <a:buFont typeface="Wingdings" pitchFamily="2" charset="2"/>
              <a:buNone/>
            </a:pPr>
            <a:r>
              <a:rPr lang="es-ES" sz="2000" dirty="0" smtClean="0">
                <a:solidFill>
                  <a:srgbClr val="79766F"/>
                </a:solidFill>
              </a:rPr>
              <a:t>Secretario ICOM León</a:t>
            </a:r>
          </a:p>
          <a:p>
            <a:pPr marL="36513" indent="0" algn="r" eaLnBrk="1" hangingPunct="1">
              <a:spcBef>
                <a:spcPct val="0"/>
              </a:spcBef>
              <a:buFont typeface="Wingdings" pitchFamily="2" charset="2"/>
              <a:buNone/>
            </a:pPr>
            <a:r>
              <a:rPr lang="es-ES_tradnl" sz="2000" dirty="0" smtClean="0">
                <a:solidFill>
                  <a:srgbClr val="79766F"/>
                </a:solidFill>
              </a:rPr>
              <a:t>Coordinador Formación GAE </a:t>
            </a:r>
            <a:r>
              <a:rPr lang="es-ES_tradnl" sz="2000" dirty="0" smtClean="0">
                <a:solidFill>
                  <a:srgbClr val="79766F"/>
                </a:solidFill>
              </a:rPr>
              <a:t>León</a:t>
            </a:r>
            <a:endParaRPr lang="es-ES" sz="2000" dirty="0" smtClean="0">
              <a:solidFill>
                <a:srgbClr val="79766F"/>
              </a:solidFill>
            </a:endParaRPr>
          </a:p>
        </p:txBody>
      </p:sp>
      <p:pic>
        <p:nvPicPr>
          <p:cNvPr id="17411" name="3 Imagen" descr="logo.bmp"/>
          <p:cNvPicPr>
            <a:picLocks noChangeAspect="1"/>
          </p:cNvPicPr>
          <p:nvPr/>
        </p:nvPicPr>
        <p:blipFill>
          <a:blip r:embed="rId3"/>
          <a:srcRect/>
          <a:stretch>
            <a:fillRect/>
          </a:stretch>
        </p:blipFill>
        <p:spPr bwMode="auto">
          <a:xfrm>
            <a:off x="7235825" y="476250"/>
            <a:ext cx="1209675" cy="923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es-ES_tradnl" smtClean="0"/>
              <a:t>NUEVAS HERRAMIENTAS</a:t>
            </a:r>
            <a:endParaRPr lang="es-ES" smtClean="0"/>
          </a:p>
        </p:txBody>
      </p:sp>
      <p:sp>
        <p:nvSpPr>
          <p:cNvPr id="46082" name="Rectangle 3"/>
          <p:cNvSpPr>
            <a:spLocks noGrp="1" noChangeArrowheads="1"/>
          </p:cNvSpPr>
          <p:nvPr>
            <p:ph type="body" idx="1"/>
          </p:nvPr>
        </p:nvSpPr>
        <p:spPr/>
        <p:txBody>
          <a:bodyPr/>
          <a:lstStyle/>
          <a:p>
            <a:endParaRPr lang="es-ES_tradnl" dirty="0" smtClean="0"/>
          </a:p>
          <a:p>
            <a:r>
              <a:rPr lang="es-ES_tradnl" dirty="0" smtClean="0"/>
              <a:t>EVA</a:t>
            </a:r>
          </a:p>
          <a:p>
            <a:r>
              <a:rPr lang="es-ES_tradnl" dirty="0" smtClean="0"/>
              <a:t>Simulador de casos</a:t>
            </a:r>
          </a:p>
          <a:p>
            <a:r>
              <a:rPr lang="es-ES_tradnl" dirty="0" smtClean="0"/>
              <a:t>Banco del conocimiento</a:t>
            </a:r>
          </a:p>
          <a:p>
            <a:r>
              <a:rPr lang="es-ES_tradnl" dirty="0" smtClean="0"/>
              <a:t>Píldoras formativas </a:t>
            </a:r>
          </a:p>
          <a:p>
            <a:r>
              <a:rPr lang="es-ES_tradnl" dirty="0" smtClean="0"/>
              <a:t>Itinerarios formativos: perfiles competenciales</a:t>
            </a:r>
            <a:endParaRPr lang="es-E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es-ES_tradnl" sz="3400" smtClean="0"/>
              <a:t>ENTORNO VIRTUAL DE APRENDIZAJE (EVA)</a:t>
            </a:r>
            <a:endParaRPr lang="es-ES" sz="3400" smtClean="0"/>
          </a:p>
        </p:txBody>
      </p:sp>
      <p:sp>
        <p:nvSpPr>
          <p:cNvPr id="48130" name="Rectangle 3"/>
          <p:cNvSpPr>
            <a:spLocks noGrp="1" noChangeArrowheads="1"/>
          </p:cNvSpPr>
          <p:nvPr>
            <p:ph type="body" idx="1"/>
          </p:nvPr>
        </p:nvSpPr>
        <p:spPr/>
        <p:txBody>
          <a:bodyPr/>
          <a:lstStyle/>
          <a:p>
            <a:endParaRPr lang="es-ES_tradnl" smtClean="0"/>
          </a:p>
          <a:p>
            <a:r>
              <a:rPr lang="es-ES_tradnl" smtClean="0"/>
              <a:t>Plataforma telemática de aprendizaje</a:t>
            </a:r>
          </a:p>
          <a:p>
            <a:r>
              <a:rPr lang="es-ES_tradnl" smtClean="0"/>
              <a:t>Objetivo: comunidad virtual de FC</a:t>
            </a:r>
          </a:p>
          <a:p>
            <a:r>
              <a:rPr lang="es-ES_tradnl" smtClean="0"/>
              <a:t>Contenidos: noticias, vídeos, imágenes, enlaces a webs formativas, grupos de expertos…</a:t>
            </a:r>
          </a:p>
          <a:p>
            <a:endParaRPr lang="es-ES_tradnl" smtClean="0"/>
          </a:p>
          <a:p>
            <a:endParaRPr lang="es-ES"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r>
              <a:rPr lang="es-ES_tradnl" smtClean="0"/>
              <a:t>RECURSOS VIRTUALES</a:t>
            </a:r>
            <a:endParaRPr lang="es-ES" smtClean="0"/>
          </a:p>
        </p:txBody>
      </p:sp>
      <p:sp>
        <p:nvSpPr>
          <p:cNvPr id="50178" name="Rectangle 3"/>
          <p:cNvSpPr>
            <a:spLocks noGrp="1" noChangeArrowheads="1"/>
          </p:cNvSpPr>
          <p:nvPr>
            <p:ph type="body" idx="1"/>
          </p:nvPr>
        </p:nvSpPr>
        <p:spPr/>
        <p:txBody>
          <a:bodyPr/>
          <a:lstStyle/>
          <a:p>
            <a:r>
              <a:rPr lang="es-ES_tradnl" dirty="0" smtClean="0"/>
              <a:t>Campus: plataforma de gestión de FC</a:t>
            </a:r>
          </a:p>
          <a:p>
            <a:r>
              <a:rPr lang="es-ES_tradnl" dirty="0" smtClean="0"/>
              <a:t>Cursos </a:t>
            </a:r>
            <a:r>
              <a:rPr lang="es-ES_tradnl" dirty="0" smtClean="0"/>
              <a:t>on-line</a:t>
            </a:r>
          </a:p>
          <a:p>
            <a:r>
              <a:rPr lang="es-ES_tradnl" dirty="0" smtClean="0"/>
              <a:t>Píldoras formativas</a:t>
            </a:r>
          </a:p>
          <a:p>
            <a:r>
              <a:rPr lang="es-ES_tradnl" dirty="0" smtClean="0"/>
              <a:t>Banco </a:t>
            </a:r>
            <a:r>
              <a:rPr lang="es-ES_tradnl" dirty="0" smtClean="0"/>
              <a:t>del conocimiento</a:t>
            </a:r>
          </a:p>
          <a:p>
            <a:r>
              <a:rPr lang="es-ES_tradnl" dirty="0" smtClean="0"/>
              <a:t>Banco de imágenes</a:t>
            </a:r>
          </a:p>
          <a:p>
            <a:r>
              <a:rPr lang="es-ES_tradnl" dirty="0" smtClean="0"/>
              <a:t>Simulador de casos clínicos (33)</a:t>
            </a:r>
          </a:p>
          <a:p>
            <a:r>
              <a:rPr lang="es-ES_tradnl" dirty="0" smtClean="0"/>
              <a:t>Biblioteca </a:t>
            </a:r>
            <a:r>
              <a:rPr lang="es-ES_tradnl" dirty="0" smtClean="0"/>
              <a:t>virtual</a:t>
            </a:r>
          </a:p>
          <a:p>
            <a:endParaRPr lang="es-E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r>
              <a:rPr lang="es-ES_tradnl" smtClean="0"/>
              <a:t>BANCO DEL CONOCIMIENTO</a:t>
            </a:r>
            <a:endParaRPr lang="es-ES" smtClean="0"/>
          </a:p>
        </p:txBody>
      </p:sp>
      <p:sp>
        <p:nvSpPr>
          <p:cNvPr id="52226" name="Rectangle 3"/>
          <p:cNvSpPr>
            <a:spLocks noGrp="1" noChangeArrowheads="1"/>
          </p:cNvSpPr>
          <p:nvPr>
            <p:ph type="body" idx="1"/>
          </p:nvPr>
        </p:nvSpPr>
        <p:spPr/>
        <p:txBody>
          <a:bodyPr/>
          <a:lstStyle/>
          <a:p>
            <a:pPr>
              <a:lnSpc>
                <a:spcPct val="90000"/>
              </a:lnSpc>
            </a:pPr>
            <a:r>
              <a:rPr lang="es-ES_tradnl" sz="2600" dirty="0" smtClean="0"/>
              <a:t>Depósito de material didáctico compartido</a:t>
            </a:r>
          </a:p>
          <a:p>
            <a:pPr>
              <a:lnSpc>
                <a:spcPct val="90000"/>
              </a:lnSpc>
            </a:pPr>
            <a:r>
              <a:rPr lang="es-ES_tradnl" sz="2600" dirty="0" smtClean="0"/>
              <a:t>Basado en la mejor evidencia científica</a:t>
            </a:r>
          </a:p>
          <a:p>
            <a:pPr>
              <a:lnSpc>
                <a:spcPct val="90000"/>
              </a:lnSpc>
            </a:pPr>
            <a:r>
              <a:rPr lang="es-ES_tradnl" sz="2600" dirty="0" smtClean="0"/>
              <a:t>Materiales originales cedidos por autor</a:t>
            </a:r>
          </a:p>
          <a:p>
            <a:pPr>
              <a:lnSpc>
                <a:spcPct val="90000"/>
              </a:lnSpc>
            </a:pPr>
            <a:endParaRPr lang="es-ES_tradnl" sz="2600" dirty="0" smtClean="0"/>
          </a:p>
          <a:p>
            <a:pPr>
              <a:lnSpc>
                <a:spcPct val="90000"/>
              </a:lnSpc>
              <a:buFont typeface="Wingdings" pitchFamily="2" charset="2"/>
              <a:buNone/>
            </a:pPr>
            <a:r>
              <a:rPr lang="es-ES_tradnl" sz="2600" b="1" dirty="0" smtClean="0">
                <a:solidFill>
                  <a:schemeClr val="accent2"/>
                </a:solidFill>
              </a:rPr>
              <a:t>CUESTIONES PENDIENTES</a:t>
            </a:r>
          </a:p>
          <a:p>
            <a:pPr>
              <a:lnSpc>
                <a:spcPct val="90000"/>
              </a:lnSpc>
              <a:buFont typeface="Wingdings" pitchFamily="2" charset="2"/>
              <a:buNone/>
            </a:pPr>
            <a:endParaRPr lang="es-ES_tradnl" sz="2600" b="1" dirty="0" smtClean="0">
              <a:solidFill>
                <a:schemeClr val="accent2"/>
              </a:solidFill>
            </a:endParaRPr>
          </a:p>
          <a:p>
            <a:pPr>
              <a:lnSpc>
                <a:spcPct val="90000"/>
              </a:lnSpc>
              <a:buFontTx/>
              <a:buNone/>
            </a:pPr>
            <a:r>
              <a:rPr lang="es-ES_tradnl" sz="2600" dirty="0" smtClean="0"/>
              <a:t>- Reconocimiento a los autores</a:t>
            </a:r>
          </a:p>
          <a:p>
            <a:pPr>
              <a:lnSpc>
                <a:spcPct val="90000"/>
              </a:lnSpc>
              <a:buFontTx/>
              <a:buChar char="-"/>
            </a:pPr>
            <a:endParaRPr lang="es-ES_tradnl" sz="2600" dirty="0" smtClean="0"/>
          </a:p>
          <a:p>
            <a:pPr>
              <a:lnSpc>
                <a:spcPct val="90000"/>
              </a:lnSpc>
              <a:buFontTx/>
              <a:buNone/>
            </a:pPr>
            <a:r>
              <a:rPr lang="es-ES_tradnl" sz="2600" dirty="0" smtClean="0"/>
              <a:t>- Protección de la propiedad intelectual</a:t>
            </a:r>
          </a:p>
          <a:p>
            <a:pPr>
              <a:lnSpc>
                <a:spcPct val="90000"/>
              </a:lnSpc>
              <a:buFont typeface="Wingdings" pitchFamily="2" charset="2"/>
              <a:buNone/>
            </a:pPr>
            <a:endParaRPr lang="es-ES_tradnl" sz="2600" dirty="0" smtClean="0"/>
          </a:p>
          <a:p>
            <a:pPr>
              <a:lnSpc>
                <a:spcPct val="90000"/>
              </a:lnSpc>
            </a:pPr>
            <a:endParaRPr lang="es-ES" sz="26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r>
              <a:rPr lang="es-ES_tradnl" smtClean="0"/>
              <a:t>BIBLIOTECA VIRTUAL</a:t>
            </a:r>
            <a:endParaRPr lang="es-ES" smtClean="0"/>
          </a:p>
        </p:txBody>
      </p:sp>
      <p:sp>
        <p:nvSpPr>
          <p:cNvPr id="54274" name="Rectangle 3"/>
          <p:cNvSpPr>
            <a:spLocks noGrp="1" noChangeArrowheads="1"/>
          </p:cNvSpPr>
          <p:nvPr>
            <p:ph type="body" idx="1"/>
          </p:nvPr>
        </p:nvSpPr>
        <p:spPr/>
        <p:txBody>
          <a:bodyPr/>
          <a:lstStyle/>
          <a:p>
            <a:r>
              <a:rPr lang="es-ES_tradnl" smtClean="0"/>
              <a:t>1.200 revistas on-line</a:t>
            </a:r>
          </a:p>
          <a:p>
            <a:r>
              <a:rPr lang="es-ES_tradnl" smtClean="0"/>
              <a:t>Catálogo revistas papel por centros y especialidades</a:t>
            </a:r>
          </a:p>
          <a:p>
            <a:r>
              <a:rPr lang="es-ES_tradnl" smtClean="0"/>
              <a:t>Libros on-line: 1 (ampliable en 2011)</a:t>
            </a:r>
          </a:p>
          <a:p>
            <a:r>
              <a:rPr lang="es-ES_tradnl" smtClean="0"/>
              <a:t>Interactiva desde cualquier PC (para usuarios registrados)</a:t>
            </a:r>
          </a:p>
          <a:p>
            <a:r>
              <a:rPr lang="es-ES_tradnl" smtClean="0"/>
              <a:t>Acceso al Banco de Imágenes</a:t>
            </a:r>
          </a:p>
          <a:p>
            <a:endParaRPr lang="es-ES"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r>
              <a:rPr lang="es-ES_tradnl" smtClean="0"/>
              <a:t>SIMULADOR DE CASOS</a:t>
            </a:r>
            <a:endParaRPr lang="es-ES" smtClean="0"/>
          </a:p>
        </p:txBody>
      </p:sp>
      <p:sp>
        <p:nvSpPr>
          <p:cNvPr id="56322" name="Rectangle 3"/>
          <p:cNvSpPr>
            <a:spLocks noGrp="1" noChangeArrowheads="1"/>
          </p:cNvSpPr>
          <p:nvPr>
            <p:ph type="body" idx="1"/>
          </p:nvPr>
        </p:nvSpPr>
        <p:spPr/>
        <p:txBody>
          <a:bodyPr/>
          <a:lstStyle/>
          <a:p>
            <a:pPr>
              <a:lnSpc>
                <a:spcPct val="90000"/>
              </a:lnSpc>
            </a:pPr>
            <a:r>
              <a:rPr lang="es-ES_tradnl" dirty="0" smtClean="0"/>
              <a:t>33 casos virtuales </a:t>
            </a:r>
          </a:p>
          <a:p>
            <a:pPr>
              <a:lnSpc>
                <a:spcPct val="90000"/>
              </a:lnSpc>
            </a:pPr>
            <a:r>
              <a:rPr lang="es-ES_tradnl" dirty="0" smtClean="0"/>
              <a:t>Unidad móvil </a:t>
            </a:r>
            <a:r>
              <a:rPr lang="es-ES_tradnl" dirty="0" smtClean="0"/>
              <a:t>de EUE / </a:t>
            </a:r>
            <a:r>
              <a:rPr lang="es-ES_tradnl" dirty="0" smtClean="0"/>
              <a:t>IESCYL</a:t>
            </a:r>
          </a:p>
          <a:p>
            <a:pPr>
              <a:lnSpc>
                <a:spcPct val="90000"/>
              </a:lnSpc>
            </a:pPr>
            <a:r>
              <a:rPr lang="es-ES_tradnl" dirty="0" smtClean="0"/>
              <a:t>Centro simulación médica (Rio </a:t>
            </a:r>
            <a:r>
              <a:rPr lang="es-ES_tradnl" dirty="0" err="1" smtClean="0"/>
              <a:t>Hortega</a:t>
            </a:r>
            <a:r>
              <a:rPr lang="es-ES_tradnl" dirty="0" smtClean="0"/>
              <a:t>)</a:t>
            </a:r>
          </a:p>
          <a:p>
            <a:pPr lvl="1">
              <a:lnSpc>
                <a:spcPct val="90000"/>
              </a:lnSpc>
            </a:pPr>
            <a:r>
              <a:rPr lang="es-ES_tradnl" dirty="0" smtClean="0"/>
              <a:t>Consulta AP/Pediatría</a:t>
            </a:r>
          </a:p>
          <a:p>
            <a:pPr lvl="1">
              <a:lnSpc>
                <a:spcPct val="90000"/>
              </a:lnSpc>
            </a:pPr>
            <a:r>
              <a:rPr lang="es-ES_tradnl" dirty="0" smtClean="0"/>
              <a:t>UCI</a:t>
            </a:r>
          </a:p>
          <a:p>
            <a:pPr lvl="1">
              <a:lnSpc>
                <a:spcPct val="90000"/>
              </a:lnSpc>
            </a:pPr>
            <a:r>
              <a:rPr lang="es-ES_tradnl" dirty="0" smtClean="0"/>
              <a:t>UCI Pediátrica</a:t>
            </a:r>
          </a:p>
          <a:p>
            <a:pPr lvl="1">
              <a:lnSpc>
                <a:spcPct val="90000"/>
              </a:lnSpc>
            </a:pPr>
            <a:endParaRPr lang="es-ES_tradnl" dirty="0" smtClean="0"/>
          </a:p>
          <a:p>
            <a:pPr>
              <a:lnSpc>
                <a:spcPct val="90000"/>
              </a:lnSpc>
              <a:buFont typeface="Wingdings" pitchFamily="2" charset="2"/>
              <a:buNone/>
            </a:pPr>
            <a:r>
              <a:rPr lang="es-ES_tradnl" dirty="0" smtClean="0"/>
              <a:t>Destinatarios: </a:t>
            </a:r>
            <a:r>
              <a:rPr lang="es-ES_tradnl" dirty="0" err="1" smtClean="0"/>
              <a:t>Staff</a:t>
            </a:r>
            <a:r>
              <a:rPr lang="es-ES_tradnl" dirty="0" smtClean="0"/>
              <a:t> y Todos los MIR</a:t>
            </a:r>
            <a:endParaRPr lang="es-E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8 Título"/>
          <p:cNvSpPr>
            <a:spLocks noGrp="1"/>
          </p:cNvSpPr>
          <p:nvPr>
            <p:ph type="title" idx="4294967295"/>
          </p:nvPr>
        </p:nvSpPr>
        <p:spPr>
          <a:xfrm>
            <a:off x="457200" y="5011738"/>
            <a:ext cx="8229600" cy="1052512"/>
          </a:xfrm>
        </p:spPr>
        <p:txBody>
          <a:bodyPr anchor="t"/>
          <a:lstStyle/>
          <a:p>
            <a:pPr eaLnBrk="1" hangingPunct="1"/>
            <a:r>
              <a:rPr lang="es-ES" sz="3400" smtClean="0">
                <a:solidFill>
                  <a:srgbClr val="FFC000"/>
                </a:solidFill>
              </a:rPr>
              <a:t>Portal Gestion@FC</a:t>
            </a:r>
          </a:p>
        </p:txBody>
      </p:sp>
      <p:sp>
        <p:nvSpPr>
          <p:cNvPr id="58370" name="2 Marcador de contenido"/>
          <p:cNvSpPr>
            <a:spLocks noGrp="1"/>
          </p:cNvSpPr>
          <p:nvPr>
            <p:ph type="body" sz="half" idx="4294967295"/>
          </p:nvPr>
        </p:nvSpPr>
        <p:spPr bwMode="grayWhite">
          <a:xfrm>
            <a:off x="6462713" y="533400"/>
            <a:ext cx="2239962" cy="4211638"/>
          </a:xfrm>
        </p:spPr>
        <p:txBody>
          <a:bodyPr tIns="91440"/>
          <a:lstStyle/>
          <a:p>
            <a:pPr marL="44450" indent="0" eaLnBrk="1" hangingPunct="1">
              <a:lnSpc>
                <a:spcPct val="80000"/>
              </a:lnSpc>
              <a:spcBef>
                <a:spcPct val="0"/>
              </a:spcBef>
              <a:buFont typeface="Wingdings" pitchFamily="2" charset="2"/>
              <a:buNone/>
            </a:pPr>
            <a:r>
              <a:rPr lang="es-ES" sz="1300" smtClean="0">
                <a:solidFill>
                  <a:srgbClr val="FFFFFF"/>
                </a:solidFill>
              </a:rPr>
              <a:t>1º.- Entrar en el Portal de Sanidad: </a:t>
            </a:r>
            <a:r>
              <a:rPr lang="es-ES" sz="1300" u="sng" smtClean="0">
                <a:solidFill>
                  <a:srgbClr val="FFFFFF"/>
                </a:solidFill>
                <a:hlinkClick r:id="rId3"/>
              </a:rPr>
              <a:t>http://www.sanidad.jcyl.es/sanidad/cm</a:t>
            </a:r>
            <a:endParaRPr lang="es-ES" sz="1300" smtClean="0">
              <a:solidFill>
                <a:srgbClr val="FFFFFF"/>
              </a:solidFill>
            </a:endParaRPr>
          </a:p>
          <a:p>
            <a:pPr marL="44450" indent="0" eaLnBrk="1" hangingPunct="1">
              <a:lnSpc>
                <a:spcPct val="80000"/>
              </a:lnSpc>
              <a:spcBef>
                <a:spcPct val="0"/>
              </a:spcBef>
              <a:buFont typeface="Wingdings" pitchFamily="2" charset="2"/>
              <a:buNone/>
            </a:pPr>
            <a:endParaRPr lang="es-ES" sz="1300" smtClean="0">
              <a:solidFill>
                <a:srgbClr val="FFFFFF"/>
              </a:solidFill>
            </a:endParaRPr>
          </a:p>
          <a:p>
            <a:pPr marL="44450" indent="0" eaLnBrk="1" hangingPunct="1">
              <a:lnSpc>
                <a:spcPct val="80000"/>
              </a:lnSpc>
              <a:spcBef>
                <a:spcPct val="0"/>
              </a:spcBef>
              <a:buFont typeface="Wingdings" pitchFamily="2" charset="2"/>
              <a:buNone/>
            </a:pPr>
            <a:endParaRPr lang="es-ES" sz="1300" smtClean="0">
              <a:solidFill>
                <a:srgbClr val="FFFFFF"/>
              </a:solidFill>
            </a:endParaRPr>
          </a:p>
          <a:p>
            <a:pPr marL="44450" indent="0" eaLnBrk="1" hangingPunct="1">
              <a:lnSpc>
                <a:spcPct val="80000"/>
              </a:lnSpc>
              <a:spcBef>
                <a:spcPct val="0"/>
              </a:spcBef>
              <a:buFont typeface="Wingdings" pitchFamily="2" charset="2"/>
              <a:buNone/>
            </a:pPr>
            <a:r>
              <a:rPr lang="es-ES" sz="1300" smtClean="0">
                <a:solidFill>
                  <a:srgbClr val="FFFFFF"/>
                </a:solidFill>
              </a:rPr>
              <a:t>2º.- En el margen derecho del Portal encontramos la pestaña mediante la cual accedemos al Subportal de Formación Continuada</a:t>
            </a:r>
          </a:p>
          <a:p>
            <a:pPr marL="44450" indent="0" eaLnBrk="1" hangingPunct="1">
              <a:lnSpc>
                <a:spcPct val="80000"/>
              </a:lnSpc>
              <a:spcBef>
                <a:spcPct val="0"/>
              </a:spcBef>
              <a:buFont typeface="Wingdings" pitchFamily="2" charset="2"/>
              <a:buNone/>
            </a:pPr>
            <a:endParaRPr lang="es-ES" sz="1300" smtClean="0">
              <a:solidFill>
                <a:srgbClr val="FFFFFF"/>
              </a:solidFill>
            </a:endParaRPr>
          </a:p>
          <a:p>
            <a:pPr marL="44450" indent="0" eaLnBrk="1" hangingPunct="1">
              <a:lnSpc>
                <a:spcPct val="80000"/>
              </a:lnSpc>
              <a:spcBef>
                <a:spcPct val="0"/>
              </a:spcBef>
              <a:buFont typeface="Wingdings" pitchFamily="2" charset="2"/>
              <a:buNone/>
            </a:pPr>
            <a:endParaRPr lang="es-ES" sz="1300" smtClean="0">
              <a:solidFill>
                <a:srgbClr val="FFFFFF"/>
              </a:solidFill>
            </a:endParaRPr>
          </a:p>
          <a:p>
            <a:pPr marL="44450" indent="0" eaLnBrk="1" hangingPunct="1">
              <a:lnSpc>
                <a:spcPct val="80000"/>
              </a:lnSpc>
              <a:spcBef>
                <a:spcPct val="0"/>
              </a:spcBef>
              <a:buFont typeface="Wingdings" pitchFamily="2" charset="2"/>
              <a:buNone/>
            </a:pPr>
            <a:endParaRPr lang="es-ES" sz="1300" smtClean="0">
              <a:solidFill>
                <a:srgbClr val="FFFFFF"/>
              </a:solidFill>
            </a:endParaRPr>
          </a:p>
          <a:p>
            <a:pPr marL="44450" indent="0" eaLnBrk="1" hangingPunct="1">
              <a:lnSpc>
                <a:spcPct val="80000"/>
              </a:lnSpc>
              <a:spcBef>
                <a:spcPct val="0"/>
              </a:spcBef>
              <a:buFont typeface="Wingdings" pitchFamily="2" charset="2"/>
              <a:buNone/>
            </a:pPr>
            <a:r>
              <a:rPr lang="es-ES" sz="1300" smtClean="0">
                <a:solidFill>
                  <a:srgbClr val="FFFFFF"/>
                </a:solidFill>
              </a:rPr>
              <a:t>3º.- Pinchando en Secretaría Virtual obtendremos la siguiente pantalla en donde como se puede observar podemos hacer cualquiera de las actividades permitidas por la aplicación así como entrar en la propia aplicación de forma directa pinchando en Gestion@FC  </a:t>
            </a:r>
          </a:p>
          <a:p>
            <a:pPr marL="44450" indent="0" eaLnBrk="1" hangingPunct="1">
              <a:lnSpc>
                <a:spcPct val="80000"/>
              </a:lnSpc>
              <a:spcBef>
                <a:spcPct val="0"/>
              </a:spcBef>
              <a:buFont typeface="Wingdings" pitchFamily="2" charset="2"/>
              <a:buNone/>
            </a:pPr>
            <a:endParaRPr lang="es-ES" sz="800" smtClean="0">
              <a:solidFill>
                <a:srgbClr val="FFFFFF"/>
              </a:solidFill>
            </a:endParaRPr>
          </a:p>
          <a:p>
            <a:pPr marL="44450" indent="0" eaLnBrk="1" hangingPunct="1">
              <a:lnSpc>
                <a:spcPct val="80000"/>
              </a:lnSpc>
              <a:spcBef>
                <a:spcPct val="0"/>
              </a:spcBef>
              <a:buFont typeface="Wingdings" pitchFamily="2" charset="2"/>
              <a:buNone/>
            </a:pPr>
            <a:r>
              <a:rPr lang="es-ES" sz="800" smtClean="0">
                <a:solidFill>
                  <a:srgbClr val="FFFFFF"/>
                </a:solidFill>
              </a:rPr>
              <a:t> </a:t>
            </a:r>
          </a:p>
          <a:p>
            <a:pPr marL="44450" indent="0" eaLnBrk="1" hangingPunct="1">
              <a:lnSpc>
                <a:spcPct val="80000"/>
              </a:lnSpc>
              <a:spcBef>
                <a:spcPct val="0"/>
              </a:spcBef>
              <a:buFont typeface="Wingdings" pitchFamily="2" charset="2"/>
              <a:buNone/>
            </a:pPr>
            <a:r>
              <a:rPr lang="es-ES" sz="800" smtClean="0">
                <a:solidFill>
                  <a:srgbClr val="FFFFFF"/>
                </a:solidFill>
              </a:rPr>
              <a:t> </a:t>
            </a:r>
          </a:p>
          <a:p>
            <a:pPr marL="44450" indent="0" eaLnBrk="1" hangingPunct="1">
              <a:lnSpc>
                <a:spcPct val="80000"/>
              </a:lnSpc>
              <a:spcBef>
                <a:spcPct val="0"/>
              </a:spcBef>
              <a:buFont typeface="Wingdings" pitchFamily="2" charset="2"/>
              <a:buNone/>
            </a:pPr>
            <a:r>
              <a:rPr lang="es-ES" sz="400" smtClean="0">
                <a:solidFill>
                  <a:srgbClr val="FFFFFF"/>
                </a:solidFill>
              </a:rPr>
              <a:t> </a:t>
            </a:r>
          </a:p>
          <a:p>
            <a:pPr marL="44450" indent="0" eaLnBrk="1" hangingPunct="1">
              <a:lnSpc>
                <a:spcPct val="80000"/>
              </a:lnSpc>
              <a:spcBef>
                <a:spcPct val="0"/>
              </a:spcBef>
              <a:buFont typeface="Wingdings" pitchFamily="2" charset="2"/>
              <a:buNone/>
            </a:pPr>
            <a:r>
              <a:rPr lang="es-ES" sz="400" smtClean="0">
                <a:solidFill>
                  <a:srgbClr val="FFFFFF"/>
                </a:solidFill>
              </a:rPr>
              <a:t> </a:t>
            </a:r>
          </a:p>
          <a:p>
            <a:pPr marL="44450" indent="0" eaLnBrk="1" hangingPunct="1">
              <a:lnSpc>
                <a:spcPct val="80000"/>
              </a:lnSpc>
              <a:spcBef>
                <a:spcPct val="0"/>
              </a:spcBef>
              <a:buFont typeface="Wingdings" pitchFamily="2" charset="2"/>
              <a:buNone/>
            </a:pPr>
            <a:endParaRPr lang="es-ES" sz="400" smtClean="0">
              <a:solidFill>
                <a:srgbClr val="FFFFFF"/>
              </a:solidFill>
            </a:endParaRPr>
          </a:p>
          <a:p>
            <a:pPr marL="44450" indent="0" eaLnBrk="1" hangingPunct="1">
              <a:lnSpc>
                <a:spcPct val="80000"/>
              </a:lnSpc>
              <a:spcBef>
                <a:spcPct val="0"/>
              </a:spcBef>
              <a:buFont typeface="Wingdings" pitchFamily="2" charset="2"/>
              <a:buNone/>
            </a:pPr>
            <a:endParaRPr lang="es-ES" sz="400" smtClean="0">
              <a:solidFill>
                <a:srgbClr val="FFFFFF"/>
              </a:solidFill>
            </a:endParaRPr>
          </a:p>
        </p:txBody>
      </p:sp>
      <p:sp>
        <p:nvSpPr>
          <p:cNvPr id="10" name="9 Marcador de posición de imagen"/>
          <p:cNvSpPr>
            <a:spLocks noGrp="1"/>
          </p:cNvSpPr>
          <p:nvPr>
            <p:ph type="pic" idx="4294967295"/>
          </p:nvPr>
        </p:nvSpPr>
        <p:spPr>
          <a:xfrm>
            <a:off x="357188" y="571500"/>
            <a:ext cx="5924550" cy="4343400"/>
          </a:xfrm>
          <a:prstGeom prst="snipRoundRect">
            <a:avLst>
              <a:gd name="adj1" fmla="val 1040"/>
              <a:gd name="adj2" fmla="val 0"/>
            </a:avLst>
          </a:prstGeom>
          <a:solidFill>
            <a:schemeClr val="bg2">
              <a:shade val="10000"/>
            </a:schemeClr>
          </a:solidFill>
        </p:spPr>
      </p:sp>
      <p:pic>
        <p:nvPicPr>
          <p:cNvPr id="58372" name="3 Imagen" descr="untitled.bmp"/>
          <p:cNvPicPr>
            <a:picLocks noChangeAspect="1"/>
          </p:cNvPicPr>
          <p:nvPr/>
        </p:nvPicPr>
        <p:blipFill>
          <a:blip r:embed="rId4"/>
          <a:srcRect/>
          <a:stretch>
            <a:fillRect/>
          </a:stretch>
        </p:blipFill>
        <p:spPr bwMode="auto">
          <a:xfrm>
            <a:off x="3786188" y="642938"/>
            <a:ext cx="1539875" cy="631825"/>
          </a:xfrm>
          <a:prstGeom prst="rect">
            <a:avLst/>
          </a:prstGeom>
          <a:noFill/>
          <a:ln w="9525">
            <a:noFill/>
            <a:miter lim="800000"/>
            <a:headEnd/>
            <a:tailEnd/>
          </a:ln>
        </p:spPr>
      </p:pic>
      <p:pic>
        <p:nvPicPr>
          <p:cNvPr id="58373" name="4 Imagen" descr="untitled2.bmp"/>
          <p:cNvPicPr>
            <a:picLocks noChangeAspect="1"/>
          </p:cNvPicPr>
          <p:nvPr/>
        </p:nvPicPr>
        <p:blipFill>
          <a:blip r:embed="rId5"/>
          <a:srcRect/>
          <a:stretch>
            <a:fillRect/>
          </a:stretch>
        </p:blipFill>
        <p:spPr bwMode="auto">
          <a:xfrm>
            <a:off x="1857375" y="1285875"/>
            <a:ext cx="1660525" cy="2087563"/>
          </a:xfrm>
          <a:prstGeom prst="rect">
            <a:avLst/>
          </a:prstGeom>
          <a:noFill/>
          <a:ln w="9525">
            <a:noFill/>
            <a:miter lim="800000"/>
            <a:headEnd/>
            <a:tailEnd/>
          </a:ln>
        </p:spPr>
      </p:pic>
      <p:pic>
        <p:nvPicPr>
          <p:cNvPr id="58374" name="5 Imagen" descr="untitled3.bmp"/>
          <p:cNvPicPr>
            <a:picLocks noChangeAspect="1"/>
          </p:cNvPicPr>
          <p:nvPr/>
        </p:nvPicPr>
        <p:blipFill>
          <a:blip r:embed="rId6"/>
          <a:srcRect/>
          <a:stretch>
            <a:fillRect/>
          </a:stretch>
        </p:blipFill>
        <p:spPr bwMode="auto">
          <a:xfrm>
            <a:off x="3857625" y="2928938"/>
            <a:ext cx="1844675" cy="2154237"/>
          </a:xfrm>
          <a:prstGeom prst="rect">
            <a:avLst/>
          </a:prstGeom>
          <a:noFill/>
          <a:ln w="9525">
            <a:noFill/>
            <a:miter lim="800000"/>
            <a:headEnd/>
            <a:tailEnd/>
          </a:ln>
        </p:spPr>
      </p:pic>
      <p:sp>
        <p:nvSpPr>
          <p:cNvPr id="8" name="7 Flecha derecha"/>
          <p:cNvSpPr/>
          <p:nvPr/>
        </p:nvSpPr>
        <p:spPr>
          <a:xfrm rot="10800000">
            <a:off x="3929063" y="1785938"/>
            <a:ext cx="2071687"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1" name="10 Flecha derecha"/>
          <p:cNvSpPr/>
          <p:nvPr/>
        </p:nvSpPr>
        <p:spPr>
          <a:xfrm rot="10800000">
            <a:off x="5357813" y="928688"/>
            <a:ext cx="928687"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2" name="11 Flecha derecha"/>
          <p:cNvSpPr/>
          <p:nvPr/>
        </p:nvSpPr>
        <p:spPr>
          <a:xfrm rot="10800000">
            <a:off x="5786438" y="3714750"/>
            <a:ext cx="642937" cy="6429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3 Título"/>
          <p:cNvSpPr>
            <a:spLocks noGrp="1"/>
          </p:cNvSpPr>
          <p:nvPr>
            <p:ph type="title" idx="4294967295"/>
          </p:nvPr>
        </p:nvSpPr>
        <p:spPr>
          <a:xfrm>
            <a:off x="457200" y="5011738"/>
            <a:ext cx="8229600" cy="1052512"/>
          </a:xfrm>
        </p:spPr>
        <p:txBody>
          <a:bodyPr anchor="t"/>
          <a:lstStyle/>
          <a:p>
            <a:pPr eaLnBrk="1" hangingPunct="1"/>
            <a:r>
              <a:rPr lang="es-ES" b="1" smtClean="0">
                <a:solidFill>
                  <a:schemeClr val="accent2"/>
                </a:solidFill>
              </a:rPr>
              <a:t>Gracias por vuestra atención</a:t>
            </a:r>
          </a:p>
        </p:txBody>
      </p:sp>
      <p:sp>
        <p:nvSpPr>
          <p:cNvPr id="60418" name="5 Marcador de texto"/>
          <p:cNvSpPr>
            <a:spLocks noGrp="1"/>
          </p:cNvSpPr>
          <p:nvPr>
            <p:ph type="body" sz="half" idx="4294967295"/>
          </p:nvPr>
        </p:nvSpPr>
        <p:spPr bwMode="grayWhite">
          <a:xfrm>
            <a:off x="6462713" y="533400"/>
            <a:ext cx="2239962" cy="4211638"/>
          </a:xfrm>
        </p:spPr>
        <p:txBody>
          <a:bodyPr tIns="91440"/>
          <a:lstStyle/>
          <a:p>
            <a:pPr marL="44450" indent="0" eaLnBrk="1" hangingPunct="1">
              <a:spcBef>
                <a:spcPct val="0"/>
              </a:spcBef>
              <a:buFont typeface="Wingdings" pitchFamily="2" charset="2"/>
              <a:buNone/>
            </a:pPr>
            <a:r>
              <a:rPr lang="es-ES_tradnl" sz="1800" b="1" smtClean="0">
                <a:solidFill>
                  <a:schemeClr val="accent2"/>
                </a:solidFill>
              </a:rPr>
              <a:t>BIENVENIDOS</a:t>
            </a:r>
            <a:r>
              <a:rPr lang="es-ES_tradnl" sz="2400" b="1" smtClean="0">
                <a:solidFill>
                  <a:schemeClr val="accent2"/>
                </a:solidFill>
              </a:rPr>
              <a:t> </a:t>
            </a:r>
          </a:p>
          <a:p>
            <a:pPr marL="44450" indent="0" eaLnBrk="1" hangingPunct="1">
              <a:spcBef>
                <a:spcPct val="0"/>
              </a:spcBef>
              <a:buFont typeface="Wingdings" pitchFamily="2" charset="2"/>
              <a:buNone/>
            </a:pPr>
            <a:endParaRPr lang="es-ES_tradnl" sz="2400" b="1" smtClean="0">
              <a:solidFill>
                <a:schemeClr val="accent2"/>
              </a:solidFill>
            </a:endParaRPr>
          </a:p>
          <a:p>
            <a:pPr marL="44450" indent="0" algn="ctr" eaLnBrk="1" hangingPunct="1">
              <a:spcBef>
                <a:spcPct val="0"/>
              </a:spcBef>
              <a:buFont typeface="Wingdings" pitchFamily="2" charset="2"/>
              <a:buNone/>
            </a:pPr>
            <a:endParaRPr lang="es-ES_tradnl" sz="2400" b="1" smtClean="0">
              <a:solidFill>
                <a:schemeClr val="accent2"/>
              </a:solidFill>
            </a:endParaRPr>
          </a:p>
          <a:p>
            <a:pPr marL="44450" indent="0" algn="ctr" eaLnBrk="1" hangingPunct="1">
              <a:spcBef>
                <a:spcPct val="0"/>
              </a:spcBef>
              <a:buFont typeface="Wingdings" pitchFamily="2" charset="2"/>
              <a:buNone/>
            </a:pPr>
            <a:r>
              <a:rPr lang="es-ES_tradnl" sz="2400" b="1" smtClean="0">
                <a:solidFill>
                  <a:schemeClr val="accent2"/>
                </a:solidFill>
              </a:rPr>
              <a:t>A </a:t>
            </a:r>
          </a:p>
          <a:p>
            <a:pPr marL="44450" indent="0" algn="ctr" eaLnBrk="1" hangingPunct="1">
              <a:spcBef>
                <a:spcPct val="0"/>
              </a:spcBef>
              <a:buFont typeface="Wingdings" pitchFamily="2" charset="2"/>
              <a:buNone/>
            </a:pPr>
            <a:endParaRPr lang="es-ES_tradnl" sz="2400" b="1" smtClean="0">
              <a:solidFill>
                <a:schemeClr val="accent2"/>
              </a:solidFill>
            </a:endParaRPr>
          </a:p>
          <a:p>
            <a:pPr marL="44450" indent="0" algn="ctr" eaLnBrk="1" hangingPunct="1">
              <a:spcBef>
                <a:spcPct val="0"/>
              </a:spcBef>
              <a:buFont typeface="Wingdings" pitchFamily="2" charset="2"/>
              <a:buNone/>
            </a:pPr>
            <a:r>
              <a:rPr lang="es-ES_tradnl" sz="2400" b="1" smtClean="0">
                <a:solidFill>
                  <a:schemeClr val="accent2"/>
                </a:solidFill>
              </a:rPr>
              <a:t>NUESTRO COLEGIO </a:t>
            </a:r>
          </a:p>
          <a:p>
            <a:pPr marL="44450" indent="0" algn="ctr" eaLnBrk="1" hangingPunct="1">
              <a:spcBef>
                <a:spcPct val="0"/>
              </a:spcBef>
              <a:buFont typeface="Wingdings" pitchFamily="2" charset="2"/>
              <a:buNone/>
            </a:pPr>
            <a:endParaRPr lang="es-ES_tradnl" sz="2400" b="1" smtClean="0">
              <a:solidFill>
                <a:schemeClr val="accent2"/>
              </a:solidFill>
            </a:endParaRPr>
          </a:p>
          <a:p>
            <a:pPr marL="44450" indent="0" algn="ctr" eaLnBrk="1" hangingPunct="1">
              <a:spcBef>
                <a:spcPct val="0"/>
              </a:spcBef>
              <a:buFont typeface="Wingdings" pitchFamily="2" charset="2"/>
              <a:buNone/>
            </a:pPr>
            <a:r>
              <a:rPr lang="es-ES_tradnl" sz="2400" b="1" smtClean="0">
                <a:solidFill>
                  <a:schemeClr val="accent2"/>
                </a:solidFill>
              </a:rPr>
              <a:t>Y</a:t>
            </a:r>
            <a:endParaRPr lang="es-ES" sz="2400" b="1" smtClean="0">
              <a:solidFill>
                <a:schemeClr val="accent2"/>
              </a:solidFill>
            </a:endParaRPr>
          </a:p>
        </p:txBody>
      </p:sp>
      <p:pic>
        <p:nvPicPr>
          <p:cNvPr id="7" name="6 Marcador de posición de imagen" descr="colegio.jpg"/>
          <p:cNvPicPr>
            <a:picLocks noGrp="1" noChangeAspect="1"/>
          </p:cNvPicPr>
          <p:nvPr>
            <p:ph type="pic" idx="4294967295"/>
          </p:nvPr>
        </p:nvPicPr>
        <p:blipFill>
          <a:blip r:embed="rId3" cstate="print"/>
          <a:srcRect l="1001" r="1001"/>
          <a:stretch>
            <a:fillRect/>
          </a:stretch>
        </p:blipFill>
        <p:spPr>
          <a:xfrm>
            <a:off x="421480" y="435768"/>
            <a:ext cx="5925312" cy="4343400"/>
          </a:xfrm>
          <a:prstGeom prst="snipRoundRect">
            <a:avLst>
              <a:gd name="adj1" fmla="val 1040"/>
              <a:gd name="adj2" fmla="val 0"/>
            </a:avLst>
          </a:prstGeom>
          <a:solidFill>
            <a:schemeClr val="bg2">
              <a:shade val="10000"/>
            </a:schemeClr>
          </a:solid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574675" y="301625"/>
            <a:ext cx="8001000" cy="1217613"/>
          </a:xfrm>
        </p:spPr>
        <p:txBody>
          <a:bodyPr>
            <a:normAutofit/>
          </a:bodyPr>
          <a:lstStyle/>
          <a:p>
            <a:pPr eaLnBrk="1" hangingPunct="1">
              <a:defRPr/>
            </a:pPr>
            <a:r>
              <a:rPr lang="es-ES" smtClean="0">
                <a:effectLst>
                  <a:outerShdw blurRad="38100" dist="38100" dir="2700000" algn="tl">
                    <a:srgbClr val="C0C0C0"/>
                  </a:outerShdw>
                </a:effectLst>
              </a:rPr>
              <a:t>Análisis de situación: 2008</a:t>
            </a:r>
          </a:p>
        </p:txBody>
      </p:sp>
      <p:sp>
        <p:nvSpPr>
          <p:cNvPr id="19458" name="2 Marcador de contenido"/>
          <p:cNvSpPr>
            <a:spLocks noGrp="1"/>
          </p:cNvSpPr>
          <p:nvPr>
            <p:ph idx="4294967295"/>
          </p:nvPr>
        </p:nvSpPr>
        <p:spPr/>
        <p:txBody>
          <a:bodyPr lIns="182880" tIns="91440"/>
          <a:lstStyle/>
          <a:p>
            <a:pPr eaLnBrk="1" hangingPunct="1">
              <a:lnSpc>
                <a:spcPct val="80000"/>
              </a:lnSpc>
            </a:pPr>
            <a:endParaRPr lang="es-ES" sz="2800" smtClean="0"/>
          </a:p>
          <a:p>
            <a:pPr eaLnBrk="1" hangingPunct="1">
              <a:lnSpc>
                <a:spcPct val="80000"/>
              </a:lnSpc>
            </a:pPr>
            <a:r>
              <a:rPr lang="es-ES" sz="2800" smtClean="0"/>
              <a:t>2000 encuestas a trabajadores</a:t>
            </a:r>
          </a:p>
          <a:p>
            <a:pPr eaLnBrk="1" hangingPunct="1">
              <a:lnSpc>
                <a:spcPct val="80000"/>
              </a:lnSpc>
            </a:pPr>
            <a:r>
              <a:rPr lang="es-ES" sz="2800" smtClean="0"/>
              <a:t>Entrevistas a informadores clave</a:t>
            </a:r>
          </a:p>
          <a:p>
            <a:pPr eaLnBrk="1" hangingPunct="1">
              <a:lnSpc>
                <a:spcPct val="80000"/>
              </a:lnSpc>
            </a:pPr>
            <a:r>
              <a:rPr lang="es-ES" sz="2800" smtClean="0"/>
              <a:t>Agentes sociales y representantes de los profesionales</a:t>
            </a:r>
          </a:p>
          <a:p>
            <a:pPr eaLnBrk="1" hangingPunct="1">
              <a:lnSpc>
                <a:spcPct val="80000"/>
              </a:lnSpc>
            </a:pPr>
            <a:r>
              <a:rPr lang="es-ES" sz="2800" smtClean="0"/>
              <a:t>Evaluación resultados ejercicios anteriores</a:t>
            </a:r>
          </a:p>
          <a:p>
            <a:pPr eaLnBrk="1" hangingPunct="1">
              <a:lnSpc>
                <a:spcPct val="80000"/>
              </a:lnSpc>
            </a:pPr>
            <a:r>
              <a:rPr lang="es-ES" sz="2800" smtClean="0"/>
              <a:t>Barómetro Sanitario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574675" y="301625"/>
            <a:ext cx="8001000" cy="1217613"/>
          </a:xfrm>
        </p:spPr>
        <p:txBody>
          <a:bodyPr>
            <a:normAutofit/>
          </a:bodyPr>
          <a:lstStyle/>
          <a:p>
            <a:pPr eaLnBrk="1" hangingPunct="1">
              <a:defRPr/>
            </a:pPr>
            <a:r>
              <a:rPr lang="es-ES" smtClean="0">
                <a:effectLst>
                  <a:outerShdw blurRad="38100" dist="38100" dir="2700000" algn="tl">
                    <a:srgbClr val="C0C0C0"/>
                  </a:outerShdw>
                </a:effectLst>
              </a:rPr>
              <a:t>Objetivos del Plan 2009-2011</a:t>
            </a:r>
          </a:p>
        </p:txBody>
      </p:sp>
      <p:sp>
        <p:nvSpPr>
          <p:cNvPr id="21506" name="2 Marcador de contenido"/>
          <p:cNvSpPr>
            <a:spLocks noGrp="1"/>
          </p:cNvSpPr>
          <p:nvPr>
            <p:ph idx="4294967295"/>
          </p:nvPr>
        </p:nvSpPr>
        <p:spPr/>
        <p:txBody>
          <a:bodyPr lIns="182880" tIns="91440"/>
          <a:lstStyle/>
          <a:p>
            <a:pPr eaLnBrk="1" hangingPunct="1"/>
            <a:endParaRPr lang="es-ES" dirty="0" smtClean="0"/>
          </a:p>
          <a:p>
            <a:pPr eaLnBrk="1" hangingPunct="1"/>
            <a:r>
              <a:rPr lang="es-ES" dirty="0" smtClean="0"/>
              <a:t>Mejora de la calidad asistencial</a:t>
            </a:r>
          </a:p>
          <a:p>
            <a:pPr eaLnBrk="1" hangingPunct="1"/>
            <a:r>
              <a:rPr lang="es-ES" dirty="0" smtClean="0"/>
              <a:t>Cultura de innovación y aprendizaje</a:t>
            </a:r>
          </a:p>
          <a:p>
            <a:pPr eaLnBrk="1" hangingPunct="1"/>
            <a:r>
              <a:rPr lang="es-ES" dirty="0" smtClean="0"/>
              <a:t>Mantenimiento y mejora de las competencias profesionales </a:t>
            </a:r>
          </a:p>
          <a:p>
            <a:pPr eaLnBrk="1" hangingPunct="1"/>
            <a:r>
              <a:rPr lang="es-ES" dirty="0" smtClean="0"/>
              <a:t>Incentivación de </a:t>
            </a:r>
            <a:r>
              <a:rPr lang="es-ES" dirty="0" smtClean="0"/>
              <a:t>los </a:t>
            </a:r>
            <a:r>
              <a:rPr lang="es-ES" dirty="0" smtClean="0"/>
              <a:t>trabajadores: carrera profesional</a:t>
            </a:r>
            <a:endParaRPr lang="es-ES" dirty="0" smtClean="0"/>
          </a:p>
          <a:p>
            <a:pPr eaLnBrk="1" hangingPunct="1"/>
            <a:r>
              <a:rPr lang="es-ES" dirty="0" smtClean="0"/>
              <a:t>Caminar hacia la excelencia</a:t>
            </a:r>
          </a:p>
          <a:p>
            <a:pPr eaLnBrk="1" hangingPunct="1">
              <a:buFont typeface="Wingdings" pitchFamily="2" charset="2"/>
              <a:buNone/>
            </a:pPr>
            <a:endParaRPr lang="es-ES" dirty="0" smtClean="0"/>
          </a:p>
          <a:p>
            <a:pPr eaLnBrk="1" hangingPunct="1">
              <a:buFont typeface="Wingdings" pitchFamily="2" charset="2"/>
              <a:buNone/>
            </a:pPr>
            <a:endParaRPr lang="es-E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574675" y="301625"/>
            <a:ext cx="8001000" cy="1217613"/>
          </a:xfrm>
        </p:spPr>
        <p:txBody>
          <a:bodyPr>
            <a:normAutofit/>
          </a:bodyPr>
          <a:lstStyle/>
          <a:p>
            <a:pPr eaLnBrk="1" hangingPunct="1">
              <a:defRPr/>
            </a:pPr>
            <a:r>
              <a:rPr lang="es-ES" dirty="0" smtClean="0">
                <a:effectLst>
                  <a:outerShdw blurRad="38100" dist="38100" dir="2700000" algn="tl">
                    <a:srgbClr val="C0C0C0"/>
                  </a:outerShdw>
                </a:effectLst>
              </a:rPr>
              <a:t>Etapas del Plan</a:t>
            </a:r>
          </a:p>
        </p:txBody>
      </p:sp>
      <p:sp>
        <p:nvSpPr>
          <p:cNvPr id="33794" name="2 Marcador de contenido"/>
          <p:cNvSpPr>
            <a:spLocks noGrp="1"/>
          </p:cNvSpPr>
          <p:nvPr>
            <p:ph idx="4294967295"/>
          </p:nvPr>
        </p:nvSpPr>
        <p:spPr/>
        <p:txBody>
          <a:bodyPr lIns="182880" tIns="91440"/>
          <a:lstStyle/>
          <a:p>
            <a:pPr eaLnBrk="1" hangingPunct="1"/>
            <a:endParaRPr lang="es-ES" smtClean="0"/>
          </a:p>
          <a:p>
            <a:pPr eaLnBrk="1" hangingPunct="1"/>
            <a:r>
              <a:rPr lang="es-ES" smtClean="0"/>
              <a:t>I detección de necesidades</a:t>
            </a:r>
          </a:p>
          <a:p>
            <a:pPr eaLnBrk="1" hangingPunct="1"/>
            <a:r>
              <a:rPr lang="es-ES" smtClean="0"/>
              <a:t>II elaboración y aprobación del Plan</a:t>
            </a:r>
          </a:p>
          <a:p>
            <a:pPr eaLnBrk="1" hangingPunct="1"/>
            <a:r>
              <a:rPr lang="es-ES" smtClean="0"/>
              <a:t>III despliegue y ejecución</a:t>
            </a:r>
          </a:p>
          <a:p>
            <a:pPr eaLnBrk="1" hangingPunct="1"/>
            <a:r>
              <a:rPr lang="es-ES" smtClean="0"/>
              <a:t>IV seguimiento</a:t>
            </a:r>
          </a:p>
          <a:p>
            <a:pPr eaLnBrk="1" hangingPunct="1"/>
            <a:r>
              <a:rPr lang="es-ES" smtClean="0"/>
              <a:t>V evaluación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574675" y="301625"/>
            <a:ext cx="8001000" cy="1217613"/>
          </a:xfrm>
        </p:spPr>
        <p:txBody>
          <a:bodyPr>
            <a:normAutofit/>
          </a:bodyPr>
          <a:lstStyle/>
          <a:p>
            <a:pPr eaLnBrk="1" hangingPunct="1">
              <a:defRPr/>
            </a:pPr>
            <a:r>
              <a:rPr lang="es-ES" smtClean="0">
                <a:effectLst>
                  <a:outerShdw blurRad="38100" dist="38100" dir="2700000" algn="tl">
                    <a:srgbClr val="C0C0C0"/>
                  </a:outerShdw>
                </a:effectLst>
              </a:rPr>
              <a:t>Cronograma</a:t>
            </a:r>
          </a:p>
        </p:txBody>
      </p:sp>
      <p:pic>
        <p:nvPicPr>
          <p:cNvPr id="35842" name="Picture 3"/>
          <p:cNvPicPr>
            <a:picLocks noGrp="1" noChangeAspect="1" noChangeArrowheads="1"/>
          </p:cNvPicPr>
          <p:nvPr>
            <p:ph idx="4294967295"/>
          </p:nvPr>
        </p:nvPicPr>
        <p:blipFill>
          <a:blip r:embed="rId3"/>
          <a:srcRect/>
          <a:stretch>
            <a:fillRect/>
          </a:stretch>
        </p:blipFill>
        <p:spPr>
          <a:xfrm>
            <a:off x="1771650" y="2260600"/>
            <a:ext cx="5292725" cy="265588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574675" y="301625"/>
            <a:ext cx="8001000" cy="1217613"/>
          </a:xfrm>
        </p:spPr>
        <p:txBody>
          <a:bodyPr>
            <a:normAutofit/>
          </a:bodyPr>
          <a:lstStyle/>
          <a:p>
            <a:pPr eaLnBrk="1" hangingPunct="1">
              <a:defRPr/>
            </a:pPr>
            <a:r>
              <a:rPr lang="es-ES" smtClean="0">
                <a:effectLst>
                  <a:outerShdw blurRad="38100" dist="38100" dir="2700000" algn="tl">
                    <a:srgbClr val="C0C0C0"/>
                  </a:outerShdw>
                </a:effectLst>
              </a:rPr>
              <a:t>2009-2011 </a:t>
            </a:r>
          </a:p>
        </p:txBody>
      </p:sp>
      <p:pic>
        <p:nvPicPr>
          <p:cNvPr id="37890" name="Picture 2"/>
          <p:cNvPicPr>
            <a:picLocks noGrp="1" noChangeAspect="1" noChangeArrowheads="1"/>
          </p:cNvPicPr>
          <p:nvPr>
            <p:ph idx="4294967295"/>
          </p:nvPr>
        </p:nvPicPr>
        <p:blipFill>
          <a:blip r:embed="rId3"/>
          <a:srcRect/>
          <a:stretch>
            <a:fillRect/>
          </a:stretch>
        </p:blipFill>
        <p:spPr>
          <a:xfrm>
            <a:off x="2700338" y="1700213"/>
            <a:ext cx="3863975" cy="4525962"/>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r>
              <a:rPr lang="es-ES_tradnl" smtClean="0"/>
              <a:t>Balance 2009-2010</a:t>
            </a:r>
            <a:endParaRPr lang="es-ES" smtClean="0"/>
          </a:p>
        </p:txBody>
      </p:sp>
      <p:sp>
        <p:nvSpPr>
          <p:cNvPr id="39938" name="Rectangle 3"/>
          <p:cNvSpPr>
            <a:spLocks noGrp="1" noChangeArrowheads="1"/>
          </p:cNvSpPr>
          <p:nvPr>
            <p:ph type="body" idx="1"/>
          </p:nvPr>
        </p:nvSpPr>
        <p:spPr/>
        <p:txBody>
          <a:bodyPr/>
          <a:lstStyle/>
          <a:p>
            <a:r>
              <a:rPr lang="es-ES_tradnl" sz="2600" smtClean="0"/>
              <a:t>Red de formación: 114 gestores</a:t>
            </a:r>
          </a:p>
          <a:p>
            <a:r>
              <a:rPr lang="es-ES_tradnl" sz="2600" smtClean="0"/>
              <a:t>Oficina virtual: 441.000 entradas</a:t>
            </a:r>
          </a:p>
          <a:p>
            <a:r>
              <a:rPr lang="es-ES_tradnl" sz="2600" smtClean="0"/>
              <a:t>34.000 usuarios registrados</a:t>
            </a:r>
          </a:p>
          <a:p>
            <a:r>
              <a:rPr lang="es-ES_tradnl" sz="2600" smtClean="0"/>
              <a:t>5.800 docentes</a:t>
            </a:r>
          </a:p>
          <a:p>
            <a:r>
              <a:rPr lang="es-ES_tradnl" sz="2600" smtClean="0"/>
              <a:t>118 empresas/entidades colaboradoras</a:t>
            </a:r>
          </a:p>
          <a:p>
            <a:r>
              <a:rPr lang="es-ES_tradnl" sz="2600" smtClean="0"/>
              <a:t>13.200 acciones ejecutadas: 82% plan</a:t>
            </a:r>
          </a:p>
          <a:p>
            <a:r>
              <a:rPr lang="es-ES_tradnl" sz="2600" smtClean="0"/>
              <a:t>98% acreditadas (de las acreditables)</a:t>
            </a:r>
          </a:p>
          <a:p>
            <a:r>
              <a:rPr lang="es-ES_tradnl" sz="2600" smtClean="0"/>
              <a:t>Indice de satisfacción de 8,15</a:t>
            </a:r>
          </a:p>
          <a:p>
            <a:endParaRPr lang="es-ES_tradnl" sz="2600" smtClean="0"/>
          </a:p>
          <a:p>
            <a:endParaRPr lang="es-ES" sz="26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r>
              <a:rPr lang="es-ES_tradnl" smtClean="0"/>
              <a:t>OBJETIVOS PLAN 2011</a:t>
            </a:r>
            <a:endParaRPr lang="es-ES" smtClean="0"/>
          </a:p>
        </p:txBody>
      </p:sp>
      <p:sp>
        <p:nvSpPr>
          <p:cNvPr id="41986" name="Rectangle 3"/>
          <p:cNvSpPr>
            <a:spLocks noGrp="1" noChangeArrowheads="1"/>
          </p:cNvSpPr>
          <p:nvPr>
            <p:ph type="body" idx="1"/>
          </p:nvPr>
        </p:nvSpPr>
        <p:spPr/>
        <p:txBody>
          <a:bodyPr/>
          <a:lstStyle/>
          <a:p>
            <a:pPr marL="533400" indent="-533400"/>
            <a:r>
              <a:rPr lang="es-ES_tradnl" sz="2600" smtClean="0"/>
              <a:t>Consolidación del modelo mixto/virtual</a:t>
            </a:r>
          </a:p>
          <a:p>
            <a:pPr marL="533400" indent="-533400"/>
            <a:r>
              <a:rPr lang="es-ES_tradnl" sz="2600" smtClean="0"/>
              <a:t>No incremento cuantitativo</a:t>
            </a:r>
          </a:p>
          <a:p>
            <a:pPr marL="533400" indent="-533400"/>
            <a:r>
              <a:rPr lang="es-ES_tradnl" sz="2600" smtClean="0"/>
              <a:t>Mejora cualitativa: guía de contenidos</a:t>
            </a:r>
          </a:p>
          <a:p>
            <a:pPr marL="533400" indent="-533400"/>
            <a:r>
              <a:rPr lang="es-ES_tradnl" sz="2600" smtClean="0"/>
              <a:t>Perfiles competenciales:</a:t>
            </a:r>
          </a:p>
          <a:p>
            <a:pPr marL="1022350" lvl="2" indent="-112713">
              <a:buFont typeface="Wingdings 2" pitchFamily="18" charset="2"/>
              <a:buAutoNum type="arabicPeriod"/>
            </a:pPr>
            <a:r>
              <a:rPr lang="es-ES_tradnl" sz="2100" smtClean="0"/>
              <a:t>Mapas competenciales</a:t>
            </a:r>
          </a:p>
          <a:p>
            <a:pPr marL="1022350" lvl="2" indent="-112713">
              <a:buFont typeface="Wingdings 2" pitchFamily="18" charset="2"/>
              <a:buAutoNum type="arabicPeriod"/>
            </a:pPr>
            <a:r>
              <a:rPr lang="es-ES_tradnl" sz="2100" smtClean="0"/>
              <a:t>Itinerarios formativos ajustados a competencias</a:t>
            </a:r>
          </a:p>
          <a:p>
            <a:pPr marL="533400" indent="-533400"/>
            <a:endParaRPr lang="es-ES_tradnl" sz="2600" smtClean="0"/>
          </a:p>
          <a:p>
            <a:pPr marL="533400" indent="-533400" algn="ctr">
              <a:buFont typeface="Wingdings" pitchFamily="2" charset="2"/>
              <a:buNone/>
            </a:pPr>
            <a:r>
              <a:rPr lang="es-ES_tradnl" sz="2600" b="1" smtClean="0">
                <a:solidFill>
                  <a:schemeClr val="accent2"/>
                </a:solidFill>
              </a:rPr>
              <a:t>TRANSICION HACIA UN NUEVO PLAN ESTRATEGICO</a:t>
            </a:r>
            <a:endParaRPr lang="es-ES" sz="2600" b="1" smtClean="0">
              <a:solidFill>
                <a:schemeClr val="accent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es-ES_tradnl" smtClean="0"/>
              <a:t>Plan 2011</a:t>
            </a:r>
            <a:endParaRPr lang="es-ES" smtClean="0"/>
          </a:p>
        </p:txBody>
      </p:sp>
      <p:sp>
        <p:nvSpPr>
          <p:cNvPr id="44034" name="Rectangle 3"/>
          <p:cNvSpPr>
            <a:spLocks noGrp="1" noChangeArrowheads="1"/>
          </p:cNvSpPr>
          <p:nvPr>
            <p:ph type="body" idx="1"/>
          </p:nvPr>
        </p:nvSpPr>
        <p:spPr/>
        <p:txBody>
          <a:bodyPr/>
          <a:lstStyle/>
          <a:p>
            <a:pPr>
              <a:lnSpc>
                <a:spcPct val="90000"/>
              </a:lnSpc>
            </a:pPr>
            <a:r>
              <a:rPr lang="es-ES_tradnl" sz="2100" dirty="0" smtClean="0"/>
              <a:t>3320 acciones programadas</a:t>
            </a:r>
          </a:p>
          <a:p>
            <a:pPr>
              <a:lnSpc>
                <a:spcPct val="90000"/>
              </a:lnSpc>
            </a:pPr>
            <a:r>
              <a:rPr lang="es-ES_tradnl" sz="2100" dirty="0" smtClean="0"/>
              <a:t>35.000 horas</a:t>
            </a:r>
          </a:p>
          <a:p>
            <a:pPr>
              <a:lnSpc>
                <a:spcPct val="90000"/>
              </a:lnSpc>
            </a:pPr>
            <a:r>
              <a:rPr lang="es-ES_tradnl" sz="2100" dirty="0" smtClean="0"/>
              <a:t>95.000 plazas ofertadas (22.000 para licenciados)</a:t>
            </a:r>
          </a:p>
          <a:p>
            <a:pPr>
              <a:lnSpc>
                <a:spcPct val="90000"/>
              </a:lnSpc>
            </a:pPr>
            <a:r>
              <a:rPr lang="es-ES_tradnl" sz="2100" dirty="0" smtClean="0"/>
              <a:t>Mayor demanda: </a:t>
            </a:r>
            <a:r>
              <a:rPr lang="es-ES_tradnl" sz="2100" dirty="0" smtClean="0"/>
              <a:t>c</a:t>
            </a:r>
            <a:r>
              <a:rPr lang="es-ES_tradnl" sz="2100" dirty="0" smtClean="0"/>
              <a:t>línico </a:t>
            </a:r>
            <a:r>
              <a:rPr lang="es-ES_tradnl" sz="2100" dirty="0" smtClean="0"/>
              <a:t>asistencial / informática</a:t>
            </a:r>
          </a:p>
          <a:p>
            <a:pPr>
              <a:lnSpc>
                <a:spcPct val="90000"/>
              </a:lnSpc>
            </a:pPr>
            <a:endParaRPr lang="es-ES_tradnl" sz="2100" dirty="0" smtClean="0"/>
          </a:p>
          <a:p>
            <a:pPr algn="ctr">
              <a:lnSpc>
                <a:spcPct val="90000"/>
              </a:lnSpc>
              <a:buFont typeface="Wingdings" pitchFamily="2" charset="2"/>
              <a:buNone/>
            </a:pPr>
            <a:r>
              <a:rPr lang="es-ES_tradnl" sz="2100" u="sng" dirty="0" smtClean="0">
                <a:solidFill>
                  <a:schemeClr val="accent2"/>
                </a:solidFill>
              </a:rPr>
              <a:t> Curso del dolor (IESCYL) para AP</a:t>
            </a:r>
          </a:p>
          <a:p>
            <a:pPr>
              <a:lnSpc>
                <a:spcPct val="90000"/>
              </a:lnSpc>
            </a:pPr>
            <a:r>
              <a:rPr lang="es-ES_tradnl" sz="2100" dirty="0" smtClean="0"/>
              <a:t>Metodología mixta</a:t>
            </a:r>
          </a:p>
          <a:p>
            <a:pPr>
              <a:lnSpc>
                <a:spcPct val="90000"/>
              </a:lnSpc>
            </a:pPr>
            <a:r>
              <a:rPr lang="es-ES_tradnl" sz="2100" dirty="0" smtClean="0"/>
              <a:t>1 médico al menos de cada Centro</a:t>
            </a:r>
          </a:p>
          <a:p>
            <a:pPr>
              <a:lnSpc>
                <a:spcPct val="90000"/>
              </a:lnSpc>
              <a:buFont typeface="Wingdings" pitchFamily="2" charset="2"/>
              <a:buNone/>
            </a:pPr>
            <a:endParaRPr lang="es-ES_tradnl" sz="2100" dirty="0" smtClean="0"/>
          </a:p>
          <a:p>
            <a:pPr algn="ctr">
              <a:lnSpc>
                <a:spcPct val="90000"/>
              </a:lnSpc>
              <a:buFont typeface="Wingdings" pitchFamily="2" charset="2"/>
              <a:buNone/>
            </a:pPr>
            <a:r>
              <a:rPr lang="es-ES_tradnl" sz="2100" u="sng" dirty="0" smtClean="0">
                <a:solidFill>
                  <a:schemeClr val="accent2"/>
                </a:solidFill>
              </a:rPr>
              <a:t>Programa de formación en CALIDAD (FQS)</a:t>
            </a:r>
          </a:p>
          <a:p>
            <a:pPr algn="ctr">
              <a:lnSpc>
                <a:spcPct val="90000"/>
              </a:lnSpc>
              <a:buFont typeface="Wingdings" pitchFamily="2" charset="2"/>
              <a:buNone/>
            </a:pPr>
            <a:endParaRPr lang="es-ES" sz="2100" u="sng" dirty="0" smtClean="0">
              <a:solidFill>
                <a:schemeClr val="accent2"/>
              </a:solidFill>
            </a:endParaRPr>
          </a:p>
        </p:txBody>
      </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fil">
  <a:themeElements>
    <a:clrScheme name="Per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erfil">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er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er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er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er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er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er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er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er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er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
        <a:ea typeface=""/>
        <a:cs typeface=""/>
      </a:majorFont>
      <a:minorFont>
        <a:latin typeface=""/>
        <a:ea typeface=""/>
        <a:cs typeface=""/>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551</TotalTime>
  <Words>581</Words>
  <PresentationFormat>Presentación en pantalla (4:3)</PresentationFormat>
  <Paragraphs>146</Paragraphs>
  <Slides>17</Slides>
  <Notes>17</Notes>
  <HiddenSlides>0</HiddenSlides>
  <MMClips>0</MMClips>
  <ScaleCrop>false</ScaleCrop>
  <HeadingPairs>
    <vt:vector size="4" baseType="variant">
      <vt:variant>
        <vt:lpstr>Tema</vt:lpstr>
      </vt:variant>
      <vt:variant>
        <vt:i4>2</vt:i4>
      </vt:variant>
      <vt:variant>
        <vt:lpstr>Títulos de diapositiva</vt:lpstr>
      </vt:variant>
      <vt:variant>
        <vt:i4>17</vt:i4>
      </vt:variant>
    </vt:vector>
  </HeadingPairs>
  <TitlesOfParts>
    <vt:vector size="19" baseType="lpstr">
      <vt:lpstr>Perfil</vt:lpstr>
      <vt:lpstr>Aspecto</vt:lpstr>
      <vt:lpstr>Plan Estratégico de Formación Continuada en Castilla y León 2009-2011</vt:lpstr>
      <vt:lpstr>Análisis de situación: 2008</vt:lpstr>
      <vt:lpstr>Objetivos del Plan 2009-2011</vt:lpstr>
      <vt:lpstr>Etapas del Plan</vt:lpstr>
      <vt:lpstr>Cronograma</vt:lpstr>
      <vt:lpstr>2009-2011 </vt:lpstr>
      <vt:lpstr>Balance 2009-2010</vt:lpstr>
      <vt:lpstr>OBJETIVOS PLAN 2011</vt:lpstr>
      <vt:lpstr>Plan 2011</vt:lpstr>
      <vt:lpstr>NUEVAS HERRAMIENTAS</vt:lpstr>
      <vt:lpstr>ENTORNO VIRTUAL DE APRENDIZAJE (EVA)</vt:lpstr>
      <vt:lpstr>RECURSOS VIRTUALES</vt:lpstr>
      <vt:lpstr>BANCO DEL CONOCIMIENTO</vt:lpstr>
      <vt:lpstr>BIBLIOTECA VIRTUAL</vt:lpstr>
      <vt:lpstr>SIMULADOR DE CASOS</vt:lpstr>
      <vt:lpstr>Portal Gestion@FC</vt:lpstr>
      <vt:lpstr>Gracias por vuestra atención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Formación Continuada en Castilla y León</dc:title>
  <dc:creator>Usuario</dc:creator>
  <cp:lastModifiedBy>Usuario de Windows</cp:lastModifiedBy>
  <cp:revision>100</cp:revision>
  <dcterms:created xsi:type="dcterms:W3CDTF">2008-11-07T09:43:08Z</dcterms:created>
  <dcterms:modified xsi:type="dcterms:W3CDTF">2011-02-18T09:02:47Z</dcterms:modified>
</cp:coreProperties>
</file>